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7" r:id="rId4"/>
  </p:sldMasterIdLst>
  <p:notesMasterIdLst>
    <p:notesMasterId r:id="rId47"/>
  </p:notesMasterIdLst>
  <p:sldIdLst>
    <p:sldId id="264" r:id="rId5"/>
    <p:sldId id="256" r:id="rId6"/>
    <p:sldId id="265" r:id="rId7"/>
    <p:sldId id="257" r:id="rId8"/>
    <p:sldId id="258" r:id="rId9"/>
    <p:sldId id="259" r:id="rId10"/>
    <p:sldId id="266" r:id="rId11"/>
    <p:sldId id="261" r:id="rId12"/>
    <p:sldId id="268" r:id="rId13"/>
    <p:sldId id="299" r:id="rId14"/>
    <p:sldId id="269" r:id="rId15"/>
    <p:sldId id="283" r:id="rId16"/>
    <p:sldId id="285" r:id="rId17"/>
    <p:sldId id="286" r:id="rId18"/>
    <p:sldId id="284" r:id="rId19"/>
    <p:sldId id="287" r:id="rId20"/>
    <p:sldId id="288" r:id="rId21"/>
    <p:sldId id="289" r:id="rId22"/>
    <p:sldId id="290" r:id="rId23"/>
    <p:sldId id="291" r:id="rId24"/>
    <p:sldId id="298" r:id="rId25"/>
    <p:sldId id="270" r:id="rId26"/>
    <p:sldId id="267" r:id="rId27"/>
    <p:sldId id="274" r:id="rId28"/>
    <p:sldId id="275" r:id="rId29"/>
    <p:sldId id="273" r:id="rId30"/>
    <p:sldId id="281" r:id="rId31"/>
    <p:sldId id="282" r:id="rId32"/>
    <p:sldId id="301" r:id="rId33"/>
    <p:sldId id="276" r:id="rId34"/>
    <p:sldId id="277" r:id="rId35"/>
    <p:sldId id="278" r:id="rId36"/>
    <p:sldId id="279" r:id="rId37"/>
    <p:sldId id="280" r:id="rId38"/>
    <p:sldId id="300" r:id="rId39"/>
    <p:sldId id="292" r:id="rId40"/>
    <p:sldId id="293" r:id="rId41"/>
    <p:sldId id="294" r:id="rId42"/>
    <p:sldId id="295" r:id="rId43"/>
    <p:sldId id="296" r:id="rId44"/>
    <p:sldId id="262" r:id="rId45"/>
    <p:sldId id="263" r:id="rId4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98EA77D-6B8C-4018-9885-D8A6621F723A}">
          <p14:sldIdLst>
            <p14:sldId id="264"/>
            <p14:sldId id="256"/>
            <p14:sldId id="265"/>
            <p14:sldId id="257"/>
            <p14:sldId id="258"/>
            <p14:sldId id="259"/>
            <p14:sldId id="266"/>
            <p14:sldId id="261"/>
            <p14:sldId id="268"/>
            <p14:sldId id="299"/>
            <p14:sldId id="269"/>
            <p14:sldId id="283"/>
            <p14:sldId id="285"/>
            <p14:sldId id="286"/>
            <p14:sldId id="284"/>
            <p14:sldId id="287"/>
            <p14:sldId id="288"/>
            <p14:sldId id="289"/>
            <p14:sldId id="290"/>
            <p14:sldId id="291"/>
            <p14:sldId id="298"/>
            <p14:sldId id="270"/>
            <p14:sldId id="267"/>
            <p14:sldId id="274"/>
            <p14:sldId id="275"/>
            <p14:sldId id="273"/>
            <p14:sldId id="281"/>
            <p14:sldId id="282"/>
            <p14:sldId id="301"/>
            <p14:sldId id="276"/>
            <p14:sldId id="277"/>
            <p14:sldId id="278"/>
            <p14:sldId id="279"/>
            <p14:sldId id="280"/>
            <p14:sldId id="300"/>
            <p14:sldId id="292"/>
            <p14:sldId id="293"/>
            <p14:sldId id="294"/>
            <p14:sldId id="295"/>
            <p14:sldId id="296"/>
            <p14:sldId id="262"/>
            <p14:sldId id="26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62" d="100"/>
          <a:sy n="62" d="100"/>
        </p:scale>
        <p:origin x="1075" y="53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4" Type="http://schemas.openxmlformats.org/officeDocument/2006/relationships/image" Target="../media/image17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10" Type="http://schemas.openxmlformats.org/officeDocument/2006/relationships/image" Target="../media/image28.svg"/><Relationship Id="rId4" Type="http://schemas.openxmlformats.org/officeDocument/2006/relationships/image" Target="../media/image22.svg"/><Relationship Id="rId9" Type="http://schemas.openxmlformats.org/officeDocument/2006/relationships/image" Target="../media/image27.pn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svg"/><Relationship Id="rId1" Type="http://schemas.openxmlformats.org/officeDocument/2006/relationships/image" Target="../media/image29.png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32.svg"/></Relationships>
</file>

<file path=ppt/diagrams/_rels/data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svg"/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image" Target="../media/image70.svg"/><Relationship Id="rId1" Type="http://schemas.openxmlformats.org/officeDocument/2006/relationships/image" Target="../media/image69.png"/><Relationship Id="rId6" Type="http://schemas.openxmlformats.org/officeDocument/2006/relationships/image" Target="../media/image74.svg"/><Relationship Id="rId5" Type="http://schemas.openxmlformats.org/officeDocument/2006/relationships/image" Target="../media/image73.png"/><Relationship Id="rId4" Type="http://schemas.openxmlformats.org/officeDocument/2006/relationships/image" Target="../media/image72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4" Type="http://schemas.openxmlformats.org/officeDocument/2006/relationships/image" Target="../media/image17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10" Type="http://schemas.openxmlformats.org/officeDocument/2006/relationships/image" Target="../media/image28.svg"/><Relationship Id="rId4" Type="http://schemas.openxmlformats.org/officeDocument/2006/relationships/image" Target="../media/image22.svg"/><Relationship Id="rId9" Type="http://schemas.openxmlformats.org/officeDocument/2006/relationships/image" Target="../media/image27.pn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svg"/><Relationship Id="rId1" Type="http://schemas.openxmlformats.org/officeDocument/2006/relationships/image" Target="../media/image29.png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32.svg"/></Relationships>
</file>

<file path=ppt/diagrams/_rels/drawing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svg"/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image" Target="../media/image70.svg"/><Relationship Id="rId1" Type="http://schemas.openxmlformats.org/officeDocument/2006/relationships/image" Target="../media/image69.png"/><Relationship Id="rId6" Type="http://schemas.openxmlformats.org/officeDocument/2006/relationships/image" Target="../media/image74.svg"/><Relationship Id="rId5" Type="http://schemas.openxmlformats.org/officeDocument/2006/relationships/image" Target="../media/image73.png"/><Relationship Id="rId4" Type="http://schemas.openxmlformats.org/officeDocument/2006/relationships/image" Target="../media/image7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9B10C0A-DC07-4FBB-BE3A-64DA4B951082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333EC8FC-9E06-4F9F-80D0-2D8D6735A2FB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- Mohammad Gharaibeh (Project Manager)</a:t>
          </a:r>
          <a:endParaRPr lang="en-US"/>
        </a:p>
      </dgm:t>
    </dgm:pt>
    <dgm:pt modelId="{B150E8E5-879F-4268-B274-F10DE48E61EB}" type="parTrans" cxnId="{9FF3AF36-4D08-4896-9A70-FCDB6BA4093C}">
      <dgm:prSet/>
      <dgm:spPr/>
      <dgm:t>
        <a:bodyPr/>
        <a:lstStyle/>
        <a:p>
          <a:endParaRPr lang="en-US"/>
        </a:p>
      </dgm:t>
    </dgm:pt>
    <dgm:pt modelId="{56CAC01E-A671-4780-8851-309385183BF4}" type="sibTrans" cxnId="{9FF3AF36-4D08-4896-9A70-FCDB6BA4093C}">
      <dgm:prSet/>
      <dgm:spPr/>
      <dgm:t>
        <a:bodyPr/>
        <a:lstStyle/>
        <a:p>
          <a:endParaRPr lang="en-US"/>
        </a:p>
      </dgm:t>
    </dgm:pt>
    <dgm:pt modelId="{B79D9576-A496-4669-B31E-9CB858C87A11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dirty="0"/>
            <a:t>- Majd </a:t>
          </a:r>
          <a:r>
            <a:rPr lang="en-GB" dirty="0" err="1"/>
            <a:t>Malkawi</a:t>
          </a:r>
          <a:r>
            <a:rPr lang="en-GB" dirty="0"/>
            <a:t> (Assistant Project Manager)</a:t>
          </a:r>
          <a:endParaRPr lang="en-US" dirty="0"/>
        </a:p>
      </dgm:t>
    </dgm:pt>
    <dgm:pt modelId="{7EE11836-FB0D-41EC-908F-5CFA7EAC0FC0}" type="parTrans" cxnId="{06D0E7DF-A271-4393-B6DD-BFF0EB420DCF}">
      <dgm:prSet/>
      <dgm:spPr/>
      <dgm:t>
        <a:bodyPr/>
        <a:lstStyle/>
        <a:p>
          <a:endParaRPr lang="en-US"/>
        </a:p>
      </dgm:t>
    </dgm:pt>
    <dgm:pt modelId="{7271887D-3C82-4C65-9E95-8FAD106D587E}" type="sibTrans" cxnId="{06D0E7DF-A271-4393-B6DD-BFF0EB420DCF}">
      <dgm:prSet/>
      <dgm:spPr/>
      <dgm:t>
        <a:bodyPr/>
        <a:lstStyle/>
        <a:p>
          <a:endParaRPr lang="en-US"/>
        </a:p>
      </dgm:t>
    </dgm:pt>
    <dgm:pt modelId="{AC1F11B2-0A24-47DF-8DF1-3CA6125C36BC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dirty="0"/>
            <a:t>- Alaa Abushawer (Software Engineer/quality assurance)</a:t>
          </a:r>
          <a:endParaRPr lang="en-US" dirty="0"/>
        </a:p>
      </dgm:t>
    </dgm:pt>
    <dgm:pt modelId="{7BE60CE6-FA92-4C31-A959-7CB522A37DBC}" type="parTrans" cxnId="{2EC127EA-42C4-495D-B8BF-C282B101C622}">
      <dgm:prSet/>
      <dgm:spPr/>
      <dgm:t>
        <a:bodyPr/>
        <a:lstStyle/>
        <a:p>
          <a:endParaRPr lang="en-US"/>
        </a:p>
      </dgm:t>
    </dgm:pt>
    <dgm:pt modelId="{5BD7D4B8-2287-44C1-90D1-E8558821B011}" type="sibTrans" cxnId="{2EC127EA-42C4-495D-B8BF-C282B101C622}">
      <dgm:prSet/>
      <dgm:spPr/>
      <dgm:t>
        <a:bodyPr/>
        <a:lstStyle/>
        <a:p>
          <a:endParaRPr lang="en-US"/>
        </a:p>
      </dgm:t>
    </dgm:pt>
    <dgm:pt modelId="{2C18B180-77FA-454F-B2F3-72838E2C1928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- Yousef Hafanawi (UI/UX Designer)</a:t>
          </a:r>
          <a:endParaRPr lang="en-US"/>
        </a:p>
      </dgm:t>
    </dgm:pt>
    <dgm:pt modelId="{A39E768A-46F8-4A6D-82F1-8194A19ED842}" type="parTrans" cxnId="{A9255A39-7B2F-4ED1-B276-62CCACD87469}">
      <dgm:prSet/>
      <dgm:spPr/>
      <dgm:t>
        <a:bodyPr/>
        <a:lstStyle/>
        <a:p>
          <a:endParaRPr lang="en-US"/>
        </a:p>
      </dgm:t>
    </dgm:pt>
    <dgm:pt modelId="{85CF09C1-04A1-4EBD-91ED-AAAEFD2EAA39}" type="sibTrans" cxnId="{A9255A39-7B2F-4ED1-B276-62CCACD87469}">
      <dgm:prSet/>
      <dgm:spPr/>
      <dgm:t>
        <a:bodyPr/>
        <a:lstStyle/>
        <a:p>
          <a:endParaRPr lang="en-US"/>
        </a:p>
      </dgm:t>
    </dgm:pt>
    <dgm:pt modelId="{6581A929-2B10-4CED-9F90-073C42A2C543}" type="pres">
      <dgm:prSet presAssocID="{C9B10C0A-DC07-4FBB-BE3A-64DA4B951082}" presName="root" presStyleCnt="0">
        <dgm:presLayoutVars>
          <dgm:dir/>
          <dgm:resizeHandles val="exact"/>
        </dgm:presLayoutVars>
      </dgm:prSet>
      <dgm:spPr/>
    </dgm:pt>
    <dgm:pt modelId="{BF8129F2-F4D8-4AF4-B41C-4B1F4F35B69C}" type="pres">
      <dgm:prSet presAssocID="{333EC8FC-9E06-4F9F-80D0-2D8D6735A2FB}" presName="compNode" presStyleCnt="0"/>
      <dgm:spPr/>
    </dgm:pt>
    <dgm:pt modelId="{850EC5F5-1BBC-4FEC-9AEB-6D26E5660AB1}" type="pres">
      <dgm:prSet presAssocID="{333EC8FC-9E06-4F9F-80D0-2D8D6735A2FB}" presName="bgRect" presStyleLbl="bgShp" presStyleIdx="0" presStyleCnt="4" custLinFactNeighborX="200" custLinFactNeighborY="8061"/>
      <dgm:spPr/>
    </dgm:pt>
    <dgm:pt modelId="{679C528B-EC17-4A6F-A775-8F4FEBE54A04}" type="pres">
      <dgm:prSet presAssocID="{333EC8FC-9E06-4F9F-80D0-2D8D6735A2FB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ptain"/>
        </a:ext>
      </dgm:extLst>
    </dgm:pt>
    <dgm:pt modelId="{E35A2C22-E3AE-4E51-83FF-E66BB7E1A323}" type="pres">
      <dgm:prSet presAssocID="{333EC8FC-9E06-4F9F-80D0-2D8D6735A2FB}" presName="spaceRect" presStyleCnt="0"/>
      <dgm:spPr/>
    </dgm:pt>
    <dgm:pt modelId="{CEFA38B1-EF4B-4957-9B13-4D7B55012112}" type="pres">
      <dgm:prSet presAssocID="{333EC8FC-9E06-4F9F-80D0-2D8D6735A2FB}" presName="parTx" presStyleLbl="revTx" presStyleIdx="0" presStyleCnt="4">
        <dgm:presLayoutVars>
          <dgm:chMax val="0"/>
          <dgm:chPref val="0"/>
        </dgm:presLayoutVars>
      </dgm:prSet>
      <dgm:spPr/>
    </dgm:pt>
    <dgm:pt modelId="{5F5007B9-FB2F-4CB0-81F9-7580248B2A4A}" type="pres">
      <dgm:prSet presAssocID="{56CAC01E-A671-4780-8851-309385183BF4}" presName="sibTrans" presStyleCnt="0"/>
      <dgm:spPr/>
    </dgm:pt>
    <dgm:pt modelId="{A2364CDA-5F30-421A-8E9A-EFF0C8C6801E}" type="pres">
      <dgm:prSet presAssocID="{B79D9576-A496-4669-B31E-9CB858C87A11}" presName="compNode" presStyleCnt="0"/>
      <dgm:spPr/>
    </dgm:pt>
    <dgm:pt modelId="{A85713DB-D53A-4DFA-9C89-5B7B896EE09E}" type="pres">
      <dgm:prSet presAssocID="{B79D9576-A496-4669-B31E-9CB858C87A11}" presName="bgRect" presStyleLbl="bgShp" presStyleIdx="1" presStyleCnt="4"/>
      <dgm:spPr/>
    </dgm:pt>
    <dgm:pt modelId="{5F3F3C18-A682-4678-8533-BC2D81C99EF0}" type="pres">
      <dgm:prSet presAssocID="{B79D9576-A496-4669-B31E-9CB858C87A11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ierarchy"/>
        </a:ext>
      </dgm:extLst>
    </dgm:pt>
    <dgm:pt modelId="{8D1C5552-7CB6-427E-9D96-5CD9049A71CF}" type="pres">
      <dgm:prSet presAssocID="{B79D9576-A496-4669-B31E-9CB858C87A11}" presName="spaceRect" presStyleCnt="0"/>
      <dgm:spPr/>
    </dgm:pt>
    <dgm:pt modelId="{6B20C7E7-E711-456A-AFDE-9F9CF700FBC8}" type="pres">
      <dgm:prSet presAssocID="{B79D9576-A496-4669-B31E-9CB858C87A11}" presName="parTx" presStyleLbl="revTx" presStyleIdx="1" presStyleCnt="4">
        <dgm:presLayoutVars>
          <dgm:chMax val="0"/>
          <dgm:chPref val="0"/>
        </dgm:presLayoutVars>
      </dgm:prSet>
      <dgm:spPr/>
    </dgm:pt>
    <dgm:pt modelId="{2FE414DB-CFB3-43FD-874E-282A76DEB57B}" type="pres">
      <dgm:prSet presAssocID="{7271887D-3C82-4C65-9E95-8FAD106D587E}" presName="sibTrans" presStyleCnt="0"/>
      <dgm:spPr/>
    </dgm:pt>
    <dgm:pt modelId="{CB72C561-BE29-4385-929A-C780C9A3E360}" type="pres">
      <dgm:prSet presAssocID="{AC1F11B2-0A24-47DF-8DF1-3CA6125C36BC}" presName="compNode" presStyleCnt="0"/>
      <dgm:spPr/>
    </dgm:pt>
    <dgm:pt modelId="{259598A4-B956-4157-87CE-E34463E22393}" type="pres">
      <dgm:prSet presAssocID="{AC1F11B2-0A24-47DF-8DF1-3CA6125C36BC}" presName="bgRect" presStyleLbl="bgShp" presStyleIdx="2" presStyleCnt="4"/>
      <dgm:spPr/>
    </dgm:pt>
    <dgm:pt modelId="{56BC6017-3E07-4A2C-AA9C-17EF26DD87F1}" type="pres">
      <dgm:prSet presAssocID="{AC1F11B2-0A24-47DF-8DF1-3CA6125C36BC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obot"/>
        </a:ext>
      </dgm:extLst>
    </dgm:pt>
    <dgm:pt modelId="{5F960056-247F-435A-BEDD-B5F9E7E9A681}" type="pres">
      <dgm:prSet presAssocID="{AC1F11B2-0A24-47DF-8DF1-3CA6125C36BC}" presName="spaceRect" presStyleCnt="0"/>
      <dgm:spPr/>
    </dgm:pt>
    <dgm:pt modelId="{8EF9D1E3-CC09-4E17-AEEC-26875C56C82B}" type="pres">
      <dgm:prSet presAssocID="{AC1F11B2-0A24-47DF-8DF1-3CA6125C36BC}" presName="parTx" presStyleLbl="revTx" presStyleIdx="2" presStyleCnt="4">
        <dgm:presLayoutVars>
          <dgm:chMax val="0"/>
          <dgm:chPref val="0"/>
        </dgm:presLayoutVars>
      </dgm:prSet>
      <dgm:spPr/>
    </dgm:pt>
    <dgm:pt modelId="{76231163-D6B5-4007-83BE-646913A1B01B}" type="pres">
      <dgm:prSet presAssocID="{5BD7D4B8-2287-44C1-90D1-E8558821B011}" presName="sibTrans" presStyleCnt="0"/>
      <dgm:spPr/>
    </dgm:pt>
    <dgm:pt modelId="{B7F0BC50-6AB9-468C-AE0F-8CABFF6928F9}" type="pres">
      <dgm:prSet presAssocID="{2C18B180-77FA-454F-B2F3-72838E2C1928}" presName="compNode" presStyleCnt="0"/>
      <dgm:spPr/>
    </dgm:pt>
    <dgm:pt modelId="{6E3EBB11-3731-42D0-B58F-59C15B248AFB}" type="pres">
      <dgm:prSet presAssocID="{2C18B180-77FA-454F-B2F3-72838E2C1928}" presName="bgRect" presStyleLbl="bgShp" presStyleIdx="3" presStyleCnt="4"/>
      <dgm:spPr/>
    </dgm:pt>
    <dgm:pt modelId="{32DEFA30-C303-42AA-BCA0-B99FCC5CFF34}" type="pres">
      <dgm:prSet presAssocID="{2C18B180-77FA-454F-B2F3-72838E2C1928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6F685035-2A93-4089-B2F1-88F48F3E7ADA}" type="pres">
      <dgm:prSet presAssocID="{2C18B180-77FA-454F-B2F3-72838E2C1928}" presName="spaceRect" presStyleCnt="0"/>
      <dgm:spPr/>
    </dgm:pt>
    <dgm:pt modelId="{916E8FBE-47B7-4297-805E-CAEB55A3C86B}" type="pres">
      <dgm:prSet presAssocID="{2C18B180-77FA-454F-B2F3-72838E2C1928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FFA0AC00-5ED6-40E6-A6F7-BB2F09C5B6DA}" type="presOf" srcId="{AC1F11B2-0A24-47DF-8DF1-3CA6125C36BC}" destId="{8EF9D1E3-CC09-4E17-AEEC-26875C56C82B}" srcOrd="0" destOrd="0" presId="urn:microsoft.com/office/officeart/2018/2/layout/IconVerticalSolidList"/>
    <dgm:cxn modelId="{DD93930A-C44D-4B18-B28D-320B1A423AD1}" type="presOf" srcId="{2C18B180-77FA-454F-B2F3-72838E2C1928}" destId="{916E8FBE-47B7-4297-805E-CAEB55A3C86B}" srcOrd="0" destOrd="0" presId="urn:microsoft.com/office/officeart/2018/2/layout/IconVerticalSolidList"/>
    <dgm:cxn modelId="{4B942315-46A2-4A8A-AA26-DB952F2020EE}" type="presOf" srcId="{B79D9576-A496-4669-B31E-9CB858C87A11}" destId="{6B20C7E7-E711-456A-AFDE-9F9CF700FBC8}" srcOrd="0" destOrd="0" presId="urn:microsoft.com/office/officeart/2018/2/layout/IconVerticalSolidList"/>
    <dgm:cxn modelId="{9FF3AF36-4D08-4896-9A70-FCDB6BA4093C}" srcId="{C9B10C0A-DC07-4FBB-BE3A-64DA4B951082}" destId="{333EC8FC-9E06-4F9F-80D0-2D8D6735A2FB}" srcOrd="0" destOrd="0" parTransId="{B150E8E5-879F-4268-B274-F10DE48E61EB}" sibTransId="{56CAC01E-A671-4780-8851-309385183BF4}"/>
    <dgm:cxn modelId="{A9255A39-7B2F-4ED1-B276-62CCACD87469}" srcId="{C9B10C0A-DC07-4FBB-BE3A-64DA4B951082}" destId="{2C18B180-77FA-454F-B2F3-72838E2C1928}" srcOrd="3" destOrd="0" parTransId="{A39E768A-46F8-4A6D-82F1-8194A19ED842}" sibTransId="{85CF09C1-04A1-4EBD-91ED-AAAEFD2EAA39}"/>
    <dgm:cxn modelId="{95434E87-C9E2-4A3E-B9DB-10A54A98CAA7}" type="presOf" srcId="{333EC8FC-9E06-4F9F-80D0-2D8D6735A2FB}" destId="{CEFA38B1-EF4B-4957-9B13-4D7B55012112}" srcOrd="0" destOrd="0" presId="urn:microsoft.com/office/officeart/2018/2/layout/IconVerticalSolidList"/>
    <dgm:cxn modelId="{DAA07EA7-5B06-420C-9FC9-12AA54118413}" type="presOf" srcId="{C9B10C0A-DC07-4FBB-BE3A-64DA4B951082}" destId="{6581A929-2B10-4CED-9F90-073C42A2C543}" srcOrd="0" destOrd="0" presId="urn:microsoft.com/office/officeart/2018/2/layout/IconVerticalSolidList"/>
    <dgm:cxn modelId="{06D0E7DF-A271-4393-B6DD-BFF0EB420DCF}" srcId="{C9B10C0A-DC07-4FBB-BE3A-64DA4B951082}" destId="{B79D9576-A496-4669-B31E-9CB858C87A11}" srcOrd="1" destOrd="0" parTransId="{7EE11836-FB0D-41EC-908F-5CFA7EAC0FC0}" sibTransId="{7271887D-3C82-4C65-9E95-8FAD106D587E}"/>
    <dgm:cxn modelId="{2EC127EA-42C4-495D-B8BF-C282B101C622}" srcId="{C9B10C0A-DC07-4FBB-BE3A-64DA4B951082}" destId="{AC1F11B2-0A24-47DF-8DF1-3CA6125C36BC}" srcOrd="2" destOrd="0" parTransId="{7BE60CE6-FA92-4C31-A959-7CB522A37DBC}" sibTransId="{5BD7D4B8-2287-44C1-90D1-E8558821B011}"/>
    <dgm:cxn modelId="{7A9E1FD7-2920-498B-B26B-38A90C2AB495}" type="presParOf" srcId="{6581A929-2B10-4CED-9F90-073C42A2C543}" destId="{BF8129F2-F4D8-4AF4-B41C-4B1F4F35B69C}" srcOrd="0" destOrd="0" presId="urn:microsoft.com/office/officeart/2018/2/layout/IconVerticalSolidList"/>
    <dgm:cxn modelId="{3A9E8D4E-F263-4CDB-89FB-ECEC541E85F6}" type="presParOf" srcId="{BF8129F2-F4D8-4AF4-B41C-4B1F4F35B69C}" destId="{850EC5F5-1BBC-4FEC-9AEB-6D26E5660AB1}" srcOrd="0" destOrd="0" presId="urn:microsoft.com/office/officeart/2018/2/layout/IconVerticalSolidList"/>
    <dgm:cxn modelId="{B008DE8D-F452-403C-AE2C-0D27FB8879D5}" type="presParOf" srcId="{BF8129F2-F4D8-4AF4-B41C-4B1F4F35B69C}" destId="{679C528B-EC17-4A6F-A775-8F4FEBE54A04}" srcOrd="1" destOrd="0" presId="urn:microsoft.com/office/officeart/2018/2/layout/IconVerticalSolidList"/>
    <dgm:cxn modelId="{3935E553-EADC-47BB-A4AF-433C08B3B714}" type="presParOf" srcId="{BF8129F2-F4D8-4AF4-B41C-4B1F4F35B69C}" destId="{E35A2C22-E3AE-4E51-83FF-E66BB7E1A323}" srcOrd="2" destOrd="0" presId="urn:microsoft.com/office/officeart/2018/2/layout/IconVerticalSolidList"/>
    <dgm:cxn modelId="{800130C3-5E18-4FDA-AF3C-33691ED8D8E0}" type="presParOf" srcId="{BF8129F2-F4D8-4AF4-B41C-4B1F4F35B69C}" destId="{CEFA38B1-EF4B-4957-9B13-4D7B55012112}" srcOrd="3" destOrd="0" presId="urn:microsoft.com/office/officeart/2018/2/layout/IconVerticalSolidList"/>
    <dgm:cxn modelId="{55E13A2A-083E-44E0-A0AF-7C91603F0F36}" type="presParOf" srcId="{6581A929-2B10-4CED-9F90-073C42A2C543}" destId="{5F5007B9-FB2F-4CB0-81F9-7580248B2A4A}" srcOrd="1" destOrd="0" presId="urn:microsoft.com/office/officeart/2018/2/layout/IconVerticalSolidList"/>
    <dgm:cxn modelId="{A908A88A-9F92-4E7E-9097-BC174D262E09}" type="presParOf" srcId="{6581A929-2B10-4CED-9F90-073C42A2C543}" destId="{A2364CDA-5F30-421A-8E9A-EFF0C8C6801E}" srcOrd="2" destOrd="0" presId="urn:microsoft.com/office/officeart/2018/2/layout/IconVerticalSolidList"/>
    <dgm:cxn modelId="{3526D616-488D-48C8-BCDD-6EB10833A531}" type="presParOf" srcId="{A2364CDA-5F30-421A-8E9A-EFF0C8C6801E}" destId="{A85713DB-D53A-4DFA-9C89-5B7B896EE09E}" srcOrd="0" destOrd="0" presId="urn:microsoft.com/office/officeart/2018/2/layout/IconVerticalSolidList"/>
    <dgm:cxn modelId="{22330B60-05E3-44A9-924A-7A1DF5130BA1}" type="presParOf" srcId="{A2364CDA-5F30-421A-8E9A-EFF0C8C6801E}" destId="{5F3F3C18-A682-4678-8533-BC2D81C99EF0}" srcOrd="1" destOrd="0" presId="urn:microsoft.com/office/officeart/2018/2/layout/IconVerticalSolidList"/>
    <dgm:cxn modelId="{9CF632B7-30C9-479E-B616-B507AE4E7184}" type="presParOf" srcId="{A2364CDA-5F30-421A-8E9A-EFF0C8C6801E}" destId="{8D1C5552-7CB6-427E-9D96-5CD9049A71CF}" srcOrd="2" destOrd="0" presId="urn:microsoft.com/office/officeart/2018/2/layout/IconVerticalSolidList"/>
    <dgm:cxn modelId="{CDBF447E-BD46-474A-BBB4-DECB47D347C9}" type="presParOf" srcId="{A2364CDA-5F30-421A-8E9A-EFF0C8C6801E}" destId="{6B20C7E7-E711-456A-AFDE-9F9CF700FBC8}" srcOrd="3" destOrd="0" presId="urn:microsoft.com/office/officeart/2018/2/layout/IconVerticalSolidList"/>
    <dgm:cxn modelId="{E3D51524-59FB-4D20-91DB-5BDD327B67D1}" type="presParOf" srcId="{6581A929-2B10-4CED-9F90-073C42A2C543}" destId="{2FE414DB-CFB3-43FD-874E-282A76DEB57B}" srcOrd="3" destOrd="0" presId="urn:microsoft.com/office/officeart/2018/2/layout/IconVerticalSolidList"/>
    <dgm:cxn modelId="{6164B5F6-BAD5-4AC8-B9B2-0F028EA1BE1F}" type="presParOf" srcId="{6581A929-2B10-4CED-9F90-073C42A2C543}" destId="{CB72C561-BE29-4385-929A-C780C9A3E360}" srcOrd="4" destOrd="0" presId="urn:microsoft.com/office/officeart/2018/2/layout/IconVerticalSolidList"/>
    <dgm:cxn modelId="{004AA7E7-1FBB-435D-995D-1E9B84744A7B}" type="presParOf" srcId="{CB72C561-BE29-4385-929A-C780C9A3E360}" destId="{259598A4-B956-4157-87CE-E34463E22393}" srcOrd="0" destOrd="0" presId="urn:microsoft.com/office/officeart/2018/2/layout/IconVerticalSolidList"/>
    <dgm:cxn modelId="{CE5DE725-F25F-4486-BABF-891D40822414}" type="presParOf" srcId="{CB72C561-BE29-4385-929A-C780C9A3E360}" destId="{56BC6017-3E07-4A2C-AA9C-17EF26DD87F1}" srcOrd="1" destOrd="0" presId="urn:microsoft.com/office/officeart/2018/2/layout/IconVerticalSolidList"/>
    <dgm:cxn modelId="{19055AC3-618A-48DA-B2C0-C92C5EE70DEA}" type="presParOf" srcId="{CB72C561-BE29-4385-929A-C780C9A3E360}" destId="{5F960056-247F-435A-BEDD-B5F9E7E9A681}" srcOrd="2" destOrd="0" presId="urn:microsoft.com/office/officeart/2018/2/layout/IconVerticalSolidList"/>
    <dgm:cxn modelId="{0083EBA2-980F-453E-BC1F-7CAB419FEEF6}" type="presParOf" srcId="{CB72C561-BE29-4385-929A-C780C9A3E360}" destId="{8EF9D1E3-CC09-4E17-AEEC-26875C56C82B}" srcOrd="3" destOrd="0" presId="urn:microsoft.com/office/officeart/2018/2/layout/IconVerticalSolidList"/>
    <dgm:cxn modelId="{CB99B9DF-E48B-4E08-AE2F-454525FBF57D}" type="presParOf" srcId="{6581A929-2B10-4CED-9F90-073C42A2C543}" destId="{76231163-D6B5-4007-83BE-646913A1B01B}" srcOrd="5" destOrd="0" presId="urn:microsoft.com/office/officeart/2018/2/layout/IconVerticalSolidList"/>
    <dgm:cxn modelId="{23C824F0-4FA9-40AD-813C-21790CE3D9FC}" type="presParOf" srcId="{6581A929-2B10-4CED-9F90-073C42A2C543}" destId="{B7F0BC50-6AB9-468C-AE0F-8CABFF6928F9}" srcOrd="6" destOrd="0" presId="urn:microsoft.com/office/officeart/2018/2/layout/IconVerticalSolidList"/>
    <dgm:cxn modelId="{A26D1316-8DCE-4150-B71F-1A011B44A39F}" type="presParOf" srcId="{B7F0BC50-6AB9-468C-AE0F-8CABFF6928F9}" destId="{6E3EBB11-3731-42D0-B58F-59C15B248AFB}" srcOrd="0" destOrd="0" presId="urn:microsoft.com/office/officeart/2018/2/layout/IconVerticalSolidList"/>
    <dgm:cxn modelId="{66F16955-E184-40CD-A35D-4A38C8331650}" type="presParOf" srcId="{B7F0BC50-6AB9-468C-AE0F-8CABFF6928F9}" destId="{32DEFA30-C303-42AA-BCA0-B99FCC5CFF34}" srcOrd="1" destOrd="0" presId="urn:microsoft.com/office/officeart/2018/2/layout/IconVerticalSolidList"/>
    <dgm:cxn modelId="{A491D663-BAE8-4E3D-8422-F590C5F138BA}" type="presParOf" srcId="{B7F0BC50-6AB9-468C-AE0F-8CABFF6928F9}" destId="{6F685035-2A93-4089-B2F1-88F48F3E7ADA}" srcOrd="2" destOrd="0" presId="urn:microsoft.com/office/officeart/2018/2/layout/IconVerticalSolidList"/>
    <dgm:cxn modelId="{512F44F0-4774-4F67-9647-AF081357A101}" type="presParOf" srcId="{B7F0BC50-6AB9-468C-AE0F-8CABFF6928F9}" destId="{916E8FBE-47B7-4297-805E-CAEB55A3C86B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14B78F9-EDED-46A3-8CCF-BF0673D3D303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B578359D-2B11-4579-99F1-6E4D93D128BD}">
      <dgm:prSet/>
      <dgm:spPr/>
      <dgm:t>
        <a:bodyPr/>
        <a:lstStyle/>
        <a:p>
          <a:r>
            <a:rPr lang="en-US" b="0" i="0" dirty="0"/>
            <a:t>Have you ever struggled with managing your mental health?</a:t>
          </a:r>
          <a:endParaRPr lang="en-US" dirty="0"/>
        </a:p>
      </dgm:t>
    </dgm:pt>
    <dgm:pt modelId="{8BD7AACD-514F-4537-83E1-1E97F33E7874}" type="parTrans" cxnId="{EEB7C076-E9E0-4996-9D5C-9E98934F6720}">
      <dgm:prSet/>
      <dgm:spPr/>
      <dgm:t>
        <a:bodyPr/>
        <a:lstStyle/>
        <a:p>
          <a:endParaRPr lang="en-US"/>
        </a:p>
      </dgm:t>
    </dgm:pt>
    <dgm:pt modelId="{507999AD-4549-40A9-9621-0B8347408EDF}" type="sibTrans" cxnId="{EEB7C076-E9E0-4996-9D5C-9E98934F6720}">
      <dgm:prSet/>
      <dgm:spPr/>
      <dgm:t>
        <a:bodyPr/>
        <a:lstStyle/>
        <a:p>
          <a:endParaRPr lang="en-US"/>
        </a:p>
      </dgm:t>
    </dgm:pt>
    <dgm:pt modelId="{9D39BB97-DE7B-4FEB-9E79-6C1F4979DF04}">
      <dgm:prSet/>
      <dgm:spPr/>
      <dgm:t>
        <a:bodyPr/>
        <a:lstStyle/>
        <a:p>
          <a:r>
            <a:rPr lang="en-US" b="0" i="0"/>
            <a:t>The Optimal State App provides a seamless way to monitor and improve mental well-being.</a:t>
          </a:r>
          <a:endParaRPr lang="en-US"/>
        </a:p>
      </dgm:t>
    </dgm:pt>
    <dgm:pt modelId="{DFE4B992-1395-4528-9555-91D4A854F812}" type="parTrans" cxnId="{87803C63-63C3-4626-B52F-85E38C5A0B0C}">
      <dgm:prSet/>
      <dgm:spPr/>
      <dgm:t>
        <a:bodyPr/>
        <a:lstStyle/>
        <a:p>
          <a:endParaRPr lang="en-US"/>
        </a:p>
      </dgm:t>
    </dgm:pt>
    <dgm:pt modelId="{AAB17A0C-199A-46E5-824A-5919741E97D7}" type="sibTrans" cxnId="{87803C63-63C3-4626-B52F-85E38C5A0B0C}">
      <dgm:prSet/>
      <dgm:spPr/>
      <dgm:t>
        <a:bodyPr/>
        <a:lstStyle/>
        <a:p>
          <a:endParaRPr lang="en-US"/>
        </a:p>
      </dgm:t>
    </dgm:pt>
    <dgm:pt modelId="{C303245F-1ACD-487E-A58B-1145C7FC6ECB}" type="pres">
      <dgm:prSet presAssocID="{314B78F9-EDED-46A3-8CCF-BF0673D3D303}" presName="root" presStyleCnt="0">
        <dgm:presLayoutVars>
          <dgm:dir/>
          <dgm:resizeHandles val="exact"/>
        </dgm:presLayoutVars>
      </dgm:prSet>
      <dgm:spPr/>
    </dgm:pt>
    <dgm:pt modelId="{EE64F14C-A7CC-4B72-9935-777A6054B3B7}" type="pres">
      <dgm:prSet presAssocID="{B578359D-2B11-4579-99F1-6E4D93D128BD}" presName="compNode" presStyleCnt="0"/>
      <dgm:spPr/>
    </dgm:pt>
    <dgm:pt modelId="{F9B4E439-551B-40FD-9966-010683D28B98}" type="pres">
      <dgm:prSet presAssocID="{B578359D-2B11-4579-99F1-6E4D93D128BD}" presName="bgRect" presStyleLbl="bgShp" presStyleIdx="0" presStyleCnt="2"/>
      <dgm:spPr/>
    </dgm:pt>
    <dgm:pt modelId="{1A717DEB-2BE8-4677-8894-F9BAB5D47830}" type="pres">
      <dgm:prSet presAssocID="{B578359D-2B11-4579-99F1-6E4D93D128BD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ain in head"/>
        </a:ext>
      </dgm:extLst>
    </dgm:pt>
    <dgm:pt modelId="{1E24018B-D587-476B-B3B9-B84495352EEF}" type="pres">
      <dgm:prSet presAssocID="{B578359D-2B11-4579-99F1-6E4D93D128BD}" presName="spaceRect" presStyleCnt="0"/>
      <dgm:spPr/>
    </dgm:pt>
    <dgm:pt modelId="{23CDFB96-6DB7-4F41-BFB9-B81ED11E3440}" type="pres">
      <dgm:prSet presAssocID="{B578359D-2B11-4579-99F1-6E4D93D128BD}" presName="parTx" presStyleLbl="revTx" presStyleIdx="0" presStyleCnt="2">
        <dgm:presLayoutVars>
          <dgm:chMax val="0"/>
          <dgm:chPref val="0"/>
        </dgm:presLayoutVars>
      </dgm:prSet>
      <dgm:spPr/>
    </dgm:pt>
    <dgm:pt modelId="{C0D62AA6-E293-4262-92DF-577D28BC1A97}" type="pres">
      <dgm:prSet presAssocID="{507999AD-4549-40A9-9621-0B8347408EDF}" presName="sibTrans" presStyleCnt="0"/>
      <dgm:spPr/>
    </dgm:pt>
    <dgm:pt modelId="{5D0EB273-7020-4837-BFB0-5131A7E7AA25}" type="pres">
      <dgm:prSet presAssocID="{9D39BB97-DE7B-4FEB-9E79-6C1F4979DF04}" presName="compNode" presStyleCnt="0"/>
      <dgm:spPr/>
    </dgm:pt>
    <dgm:pt modelId="{88E906E1-662D-4D61-A56F-57481154C40B}" type="pres">
      <dgm:prSet presAssocID="{9D39BB97-DE7B-4FEB-9E79-6C1F4979DF04}" presName="bgRect" presStyleLbl="bgShp" presStyleIdx="1" presStyleCnt="2"/>
      <dgm:spPr/>
    </dgm:pt>
    <dgm:pt modelId="{36A9BBCF-9E48-4DAB-95FC-B46D2E4A9B9E}" type="pres">
      <dgm:prSet presAssocID="{9D39BB97-DE7B-4FEB-9E79-6C1F4979DF04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5C1E8F9F-5286-4D76-AD5F-BB95CAFEB34D}" type="pres">
      <dgm:prSet presAssocID="{9D39BB97-DE7B-4FEB-9E79-6C1F4979DF04}" presName="spaceRect" presStyleCnt="0"/>
      <dgm:spPr/>
    </dgm:pt>
    <dgm:pt modelId="{0AFEE6F2-F811-4BF2-B778-30B19E4ABDB5}" type="pres">
      <dgm:prSet presAssocID="{9D39BB97-DE7B-4FEB-9E79-6C1F4979DF04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6FAEFA5B-B584-4002-B805-11882D109B05}" type="presOf" srcId="{314B78F9-EDED-46A3-8CCF-BF0673D3D303}" destId="{C303245F-1ACD-487E-A58B-1145C7FC6ECB}" srcOrd="0" destOrd="0" presId="urn:microsoft.com/office/officeart/2018/2/layout/IconVerticalSolidList"/>
    <dgm:cxn modelId="{87803C63-63C3-4626-B52F-85E38C5A0B0C}" srcId="{314B78F9-EDED-46A3-8CCF-BF0673D3D303}" destId="{9D39BB97-DE7B-4FEB-9E79-6C1F4979DF04}" srcOrd="1" destOrd="0" parTransId="{DFE4B992-1395-4528-9555-91D4A854F812}" sibTransId="{AAB17A0C-199A-46E5-824A-5919741E97D7}"/>
    <dgm:cxn modelId="{EEB7C076-E9E0-4996-9D5C-9E98934F6720}" srcId="{314B78F9-EDED-46A3-8CCF-BF0673D3D303}" destId="{B578359D-2B11-4579-99F1-6E4D93D128BD}" srcOrd="0" destOrd="0" parTransId="{8BD7AACD-514F-4537-83E1-1E97F33E7874}" sibTransId="{507999AD-4549-40A9-9621-0B8347408EDF}"/>
    <dgm:cxn modelId="{81241A87-DC6E-4C20-84D7-77A79E359553}" type="presOf" srcId="{B578359D-2B11-4579-99F1-6E4D93D128BD}" destId="{23CDFB96-6DB7-4F41-BFB9-B81ED11E3440}" srcOrd="0" destOrd="0" presId="urn:microsoft.com/office/officeart/2018/2/layout/IconVerticalSolidList"/>
    <dgm:cxn modelId="{D010C3B3-32FB-4E6F-9AD2-20512D2BD09A}" type="presOf" srcId="{9D39BB97-DE7B-4FEB-9E79-6C1F4979DF04}" destId="{0AFEE6F2-F811-4BF2-B778-30B19E4ABDB5}" srcOrd="0" destOrd="0" presId="urn:microsoft.com/office/officeart/2018/2/layout/IconVerticalSolidList"/>
    <dgm:cxn modelId="{4A62D3F0-8854-46BC-83B0-9E6892784538}" type="presParOf" srcId="{C303245F-1ACD-487E-A58B-1145C7FC6ECB}" destId="{EE64F14C-A7CC-4B72-9935-777A6054B3B7}" srcOrd="0" destOrd="0" presId="urn:microsoft.com/office/officeart/2018/2/layout/IconVerticalSolidList"/>
    <dgm:cxn modelId="{AD823AA0-A508-4D19-AAB1-610D5EF48F91}" type="presParOf" srcId="{EE64F14C-A7CC-4B72-9935-777A6054B3B7}" destId="{F9B4E439-551B-40FD-9966-010683D28B98}" srcOrd="0" destOrd="0" presId="urn:microsoft.com/office/officeart/2018/2/layout/IconVerticalSolidList"/>
    <dgm:cxn modelId="{BE3E9151-5F5A-49EA-BC15-DF4706E8E55A}" type="presParOf" srcId="{EE64F14C-A7CC-4B72-9935-777A6054B3B7}" destId="{1A717DEB-2BE8-4677-8894-F9BAB5D47830}" srcOrd="1" destOrd="0" presId="urn:microsoft.com/office/officeart/2018/2/layout/IconVerticalSolidList"/>
    <dgm:cxn modelId="{C9530C07-631A-4D17-A110-201E5073DD46}" type="presParOf" srcId="{EE64F14C-A7CC-4B72-9935-777A6054B3B7}" destId="{1E24018B-D587-476B-B3B9-B84495352EEF}" srcOrd="2" destOrd="0" presId="urn:microsoft.com/office/officeart/2018/2/layout/IconVerticalSolidList"/>
    <dgm:cxn modelId="{B728D31F-D169-4889-ACD6-6D2A9E99E580}" type="presParOf" srcId="{EE64F14C-A7CC-4B72-9935-777A6054B3B7}" destId="{23CDFB96-6DB7-4F41-BFB9-B81ED11E3440}" srcOrd="3" destOrd="0" presId="urn:microsoft.com/office/officeart/2018/2/layout/IconVerticalSolidList"/>
    <dgm:cxn modelId="{E167CF0B-574B-429E-8CB9-3BFC16A4F194}" type="presParOf" srcId="{C303245F-1ACD-487E-A58B-1145C7FC6ECB}" destId="{C0D62AA6-E293-4262-92DF-577D28BC1A97}" srcOrd="1" destOrd="0" presId="urn:microsoft.com/office/officeart/2018/2/layout/IconVerticalSolidList"/>
    <dgm:cxn modelId="{00E2D2EB-04D6-46F9-BB1B-EECF23F5D198}" type="presParOf" srcId="{C303245F-1ACD-487E-A58B-1145C7FC6ECB}" destId="{5D0EB273-7020-4837-BFB0-5131A7E7AA25}" srcOrd="2" destOrd="0" presId="urn:microsoft.com/office/officeart/2018/2/layout/IconVerticalSolidList"/>
    <dgm:cxn modelId="{F030058A-9099-4716-B047-6221B1805F7F}" type="presParOf" srcId="{5D0EB273-7020-4837-BFB0-5131A7E7AA25}" destId="{88E906E1-662D-4D61-A56F-57481154C40B}" srcOrd="0" destOrd="0" presId="urn:microsoft.com/office/officeart/2018/2/layout/IconVerticalSolidList"/>
    <dgm:cxn modelId="{FDADDCB3-0915-46F9-BA8B-81D5DEC138E3}" type="presParOf" srcId="{5D0EB273-7020-4837-BFB0-5131A7E7AA25}" destId="{36A9BBCF-9E48-4DAB-95FC-B46D2E4A9B9E}" srcOrd="1" destOrd="0" presId="urn:microsoft.com/office/officeart/2018/2/layout/IconVerticalSolidList"/>
    <dgm:cxn modelId="{FB1BEA41-64DF-44B9-AE23-C94476CF8D16}" type="presParOf" srcId="{5D0EB273-7020-4837-BFB0-5131A7E7AA25}" destId="{5C1E8F9F-5286-4D76-AD5F-BB95CAFEB34D}" srcOrd="2" destOrd="0" presId="urn:microsoft.com/office/officeart/2018/2/layout/IconVerticalSolidList"/>
    <dgm:cxn modelId="{3635F2BE-EA77-4CB3-B467-8B2B12D13E3F}" type="presParOf" srcId="{5D0EB273-7020-4837-BFB0-5131A7E7AA25}" destId="{0AFEE6F2-F811-4BF2-B778-30B19E4ABDB5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6438DA9-41C7-40C6-990E-A7A66BCBAFC6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B24BB8F3-AC39-403B-A3B5-93AF948AF93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dirty="0"/>
            <a:t>- Simple sign-up process</a:t>
          </a:r>
          <a:endParaRPr lang="en-US" dirty="0"/>
        </a:p>
      </dgm:t>
    </dgm:pt>
    <dgm:pt modelId="{ACD9F058-8716-4D3B-A336-F400B3BC6FB8}" type="parTrans" cxnId="{F00BF391-5814-42CB-9915-7B0BFD11AA0F}">
      <dgm:prSet/>
      <dgm:spPr/>
      <dgm:t>
        <a:bodyPr/>
        <a:lstStyle/>
        <a:p>
          <a:endParaRPr lang="en-US"/>
        </a:p>
      </dgm:t>
    </dgm:pt>
    <dgm:pt modelId="{25A4360F-E412-4405-8BEF-F1B9A220D566}" type="sibTrans" cxnId="{F00BF391-5814-42CB-9915-7B0BFD11AA0F}">
      <dgm:prSet/>
      <dgm:spPr/>
      <dgm:t>
        <a:bodyPr/>
        <a:lstStyle/>
        <a:p>
          <a:endParaRPr lang="en-US"/>
        </a:p>
      </dgm:t>
    </dgm:pt>
    <dgm:pt modelId="{C2D5BEE1-F1B1-4AB2-A662-362BA1B3191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dirty="0"/>
            <a:t>- Color-coded mood assessments</a:t>
          </a:r>
          <a:endParaRPr lang="en-US" dirty="0"/>
        </a:p>
      </dgm:t>
    </dgm:pt>
    <dgm:pt modelId="{9E5A3B68-00A8-4472-BA2F-2EE81F293B9B}" type="parTrans" cxnId="{6496D6F9-3668-4F06-A329-2238C1C96AEC}">
      <dgm:prSet/>
      <dgm:spPr/>
      <dgm:t>
        <a:bodyPr/>
        <a:lstStyle/>
        <a:p>
          <a:endParaRPr lang="en-US"/>
        </a:p>
      </dgm:t>
    </dgm:pt>
    <dgm:pt modelId="{04599536-EFFA-404B-BA58-CA6AE3A0357E}" type="sibTrans" cxnId="{6496D6F9-3668-4F06-A329-2238C1C96AEC}">
      <dgm:prSet/>
      <dgm:spPr/>
      <dgm:t>
        <a:bodyPr/>
        <a:lstStyle/>
        <a:p>
          <a:endParaRPr lang="en-US"/>
        </a:p>
      </dgm:t>
    </dgm:pt>
    <dgm:pt modelId="{E14DC393-161C-4A8C-B97F-7BA770B5E93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- Customized mental health exercises</a:t>
          </a:r>
          <a:endParaRPr lang="en-US"/>
        </a:p>
      </dgm:t>
    </dgm:pt>
    <dgm:pt modelId="{09E4199D-A577-4AA4-97E8-11CA70E9D9C8}" type="parTrans" cxnId="{3CB99946-B714-41FD-A95D-B46B57810FE2}">
      <dgm:prSet/>
      <dgm:spPr/>
      <dgm:t>
        <a:bodyPr/>
        <a:lstStyle/>
        <a:p>
          <a:endParaRPr lang="en-US"/>
        </a:p>
      </dgm:t>
    </dgm:pt>
    <dgm:pt modelId="{294D47A5-480C-49A2-9F49-2B61EC162A6E}" type="sibTrans" cxnId="{3CB99946-B714-41FD-A95D-B46B57810FE2}">
      <dgm:prSet/>
      <dgm:spPr/>
      <dgm:t>
        <a:bodyPr/>
        <a:lstStyle/>
        <a:p>
          <a:endParaRPr lang="en-US"/>
        </a:p>
      </dgm:t>
    </dgm:pt>
    <dgm:pt modelId="{32A3B389-40D9-49A6-BFF4-9885F398477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/>
            <a:t>- Secure data storage with Firebase</a:t>
          </a:r>
          <a:endParaRPr lang="en-US"/>
        </a:p>
      </dgm:t>
    </dgm:pt>
    <dgm:pt modelId="{F8E5876A-E93E-44F1-8CF5-BA992AD0FDC0}" type="parTrans" cxnId="{858D6437-1600-4F0A-8A49-FCF7A321379A}">
      <dgm:prSet/>
      <dgm:spPr/>
      <dgm:t>
        <a:bodyPr/>
        <a:lstStyle/>
        <a:p>
          <a:endParaRPr lang="en-US"/>
        </a:p>
      </dgm:t>
    </dgm:pt>
    <dgm:pt modelId="{482A9D8D-E90F-475D-80BA-0B87FDFBE021}" type="sibTrans" cxnId="{858D6437-1600-4F0A-8A49-FCF7A321379A}">
      <dgm:prSet/>
      <dgm:spPr/>
      <dgm:t>
        <a:bodyPr/>
        <a:lstStyle/>
        <a:p>
          <a:endParaRPr lang="en-US"/>
        </a:p>
      </dgm:t>
    </dgm:pt>
    <dgm:pt modelId="{AE68BA8C-C5B2-4A35-8839-1CF612A650E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-remote interaction provider </a:t>
          </a:r>
        </a:p>
      </dgm:t>
    </dgm:pt>
    <dgm:pt modelId="{56219CA8-7898-4C64-9F46-52964F21D361}" type="parTrans" cxnId="{67039587-B094-4770-9687-8772A17DD234}">
      <dgm:prSet/>
      <dgm:spPr/>
      <dgm:t>
        <a:bodyPr/>
        <a:lstStyle/>
        <a:p>
          <a:endParaRPr lang="en-US"/>
        </a:p>
      </dgm:t>
    </dgm:pt>
    <dgm:pt modelId="{9F91E7DF-326B-462A-AA82-8F5EA4477A8D}" type="sibTrans" cxnId="{67039587-B094-4770-9687-8772A17DD234}">
      <dgm:prSet/>
      <dgm:spPr/>
      <dgm:t>
        <a:bodyPr/>
        <a:lstStyle/>
        <a:p>
          <a:endParaRPr lang="en-US"/>
        </a:p>
      </dgm:t>
    </dgm:pt>
    <dgm:pt modelId="{8645C8A2-3D6D-463A-AC17-FA55E7AF7418}" type="pres">
      <dgm:prSet presAssocID="{D6438DA9-41C7-40C6-990E-A7A66BCBAFC6}" presName="root" presStyleCnt="0">
        <dgm:presLayoutVars>
          <dgm:dir/>
          <dgm:resizeHandles val="exact"/>
        </dgm:presLayoutVars>
      </dgm:prSet>
      <dgm:spPr/>
    </dgm:pt>
    <dgm:pt modelId="{DAE249A0-978A-4463-8861-866851BACC10}" type="pres">
      <dgm:prSet presAssocID="{B24BB8F3-AC39-403B-A3B5-93AF948AF930}" presName="compNode" presStyleCnt="0"/>
      <dgm:spPr/>
    </dgm:pt>
    <dgm:pt modelId="{92F32B25-A4EB-41EF-8CEE-03ECB30EEDF6}" type="pres">
      <dgm:prSet presAssocID="{B24BB8F3-AC39-403B-A3B5-93AF948AF930}" presName="bgRect" presStyleLbl="bgShp" presStyleIdx="0" presStyleCnt="5"/>
      <dgm:spPr/>
    </dgm:pt>
    <dgm:pt modelId="{10CA0426-28FF-4BEA-A07E-5DC75755D877}" type="pres">
      <dgm:prSet presAssocID="{B24BB8F3-AC39-403B-A3B5-93AF948AF930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40892E6D-F127-4448-979C-A5485E18859C}" type="pres">
      <dgm:prSet presAssocID="{B24BB8F3-AC39-403B-A3B5-93AF948AF930}" presName="spaceRect" presStyleCnt="0"/>
      <dgm:spPr/>
    </dgm:pt>
    <dgm:pt modelId="{37D03D57-6C51-4478-A334-CFDA2F4E3508}" type="pres">
      <dgm:prSet presAssocID="{B24BB8F3-AC39-403B-A3B5-93AF948AF930}" presName="parTx" presStyleLbl="revTx" presStyleIdx="0" presStyleCnt="5">
        <dgm:presLayoutVars>
          <dgm:chMax val="0"/>
          <dgm:chPref val="0"/>
        </dgm:presLayoutVars>
      </dgm:prSet>
      <dgm:spPr/>
    </dgm:pt>
    <dgm:pt modelId="{812289F1-547E-427C-A35E-92859545C654}" type="pres">
      <dgm:prSet presAssocID="{25A4360F-E412-4405-8BEF-F1B9A220D566}" presName="sibTrans" presStyleCnt="0"/>
      <dgm:spPr/>
    </dgm:pt>
    <dgm:pt modelId="{1AC5505A-EFA4-4D54-A9D9-2C847027CF9A}" type="pres">
      <dgm:prSet presAssocID="{C2D5BEE1-F1B1-4AB2-A662-362BA1B31910}" presName="compNode" presStyleCnt="0"/>
      <dgm:spPr/>
    </dgm:pt>
    <dgm:pt modelId="{9961FFD3-D851-48D3-8398-7DAC9DA5AECF}" type="pres">
      <dgm:prSet presAssocID="{C2D5BEE1-F1B1-4AB2-A662-362BA1B31910}" presName="bgRect" presStyleLbl="bgShp" presStyleIdx="1" presStyleCnt="5"/>
      <dgm:spPr/>
    </dgm:pt>
    <dgm:pt modelId="{E3AC746D-D4D1-48A1-AEF1-A12576A81750}" type="pres">
      <dgm:prSet presAssocID="{C2D5BEE1-F1B1-4AB2-A662-362BA1B31910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mall paint brush"/>
        </a:ext>
      </dgm:extLst>
    </dgm:pt>
    <dgm:pt modelId="{AEDE9747-5786-4DC8-8E68-0D417B0B4C78}" type="pres">
      <dgm:prSet presAssocID="{C2D5BEE1-F1B1-4AB2-A662-362BA1B31910}" presName="spaceRect" presStyleCnt="0"/>
      <dgm:spPr/>
    </dgm:pt>
    <dgm:pt modelId="{190887CA-4C52-4AFB-8EC6-92D2785E7159}" type="pres">
      <dgm:prSet presAssocID="{C2D5BEE1-F1B1-4AB2-A662-362BA1B31910}" presName="parTx" presStyleLbl="revTx" presStyleIdx="1" presStyleCnt="5">
        <dgm:presLayoutVars>
          <dgm:chMax val="0"/>
          <dgm:chPref val="0"/>
        </dgm:presLayoutVars>
      </dgm:prSet>
      <dgm:spPr/>
    </dgm:pt>
    <dgm:pt modelId="{AF9D1D21-C1F0-4628-8EC8-365746B825C4}" type="pres">
      <dgm:prSet presAssocID="{04599536-EFFA-404B-BA58-CA6AE3A0357E}" presName="sibTrans" presStyleCnt="0"/>
      <dgm:spPr/>
    </dgm:pt>
    <dgm:pt modelId="{64C12653-F6C7-4F31-B18A-7353EAA6012E}" type="pres">
      <dgm:prSet presAssocID="{E14DC393-161C-4A8C-B97F-7BA770B5E934}" presName="compNode" presStyleCnt="0"/>
      <dgm:spPr/>
    </dgm:pt>
    <dgm:pt modelId="{26FAAC99-02B6-4A3A-A65F-6E4A48FC4FEF}" type="pres">
      <dgm:prSet presAssocID="{E14DC393-161C-4A8C-B97F-7BA770B5E934}" presName="bgRect" presStyleLbl="bgShp" presStyleIdx="2" presStyleCnt="5"/>
      <dgm:spPr/>
    </dgm:pt>
    <dgm:pt modelId="{ECBCFC64-B336-406A-850B-D9E80D2FE599}" type="pres">
      <dgm:prSet presAssocID="{E14DC393-161C-4A8C-B97F-7BA770B5E934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ain in head"/>
        </a:ext>
      </dgm:extLst>
    </dgm:pt>
    <dgm:pt modelId="{E936CA85-CE59-48AF-B8C9-6C23F2EA04B6}" type="pres">
      <dgm:prSet presAssocID="{E14DC393-161C-4A8C-B97F-7BA770B5E934}" presName="spaceRect" presStyleCnt="0"/>
      <dgm:spPr/>
    </dgm:pt>
    <dgm:pt modelId="{B8E8AE91-3D2B-43B8-BC10-69491CF4F5D9}" type="pres">
      <dgm:prSet presAssocID="{E14DC393-161C-4A8C-B97F-7BA770B5E934}" presName="parTx" presStyleLbl="revTx" presStyleIdx="2" presStyleCnt="5">
        <dgm:presLayoutVars>
          <dgm:chMax val="0"/>
          <dgm:chPref val="0"/>
        </dgm:presLayoutVars>
      </dgm:prSet>
      <dgm:spPr/>
    </dgm:pt>
    <dgm:pt modelId="{1782C89A-833D-4962-AD3B-6E726CA40084}" type="pres">
      <dgm:prSet presAssocID="{294D47A5-480C-49A2-9F49-2B61EC162A6E}" presName="sibTrans" presStyleCnt="0"/>
      <dgm:spPr/>
    </dgm:pt>
    <dgm:pt modelId="{D635E531-8F83-4A44-A1F8-0E1ED0B70C1F}" type="pres">
      <dgm:prSet presAssocID="{32A3B389-40D9-49A6-BFF4-9885F398477F}" presName="compNode" presStyleCnt="0"/>
      <dgm:spPr/>
    </dgm:pt>
    <dgm:pt modelId="{E8BBD579-88E4-465E-8EA2-45F38FFA68A3}" type="pres">
      <dgm:prSet presAssocID="{32A3B389-40D9-49A6-BFF4-9885F398477F}" presName="bgRect" presStyleLbl="bgShp" presStyleIdx="3" presStyleCnt="5"/>
      <dgm:spPr/>
    </dgm:pt>
    <dgm:pt modelId="{D027D588-B24B-4DE5-8BEA-9F83C3BC673E}" type="pres">
      <dgm:prSet presAssocID="{32A3B389-40D9-49A6-BFF4-9885F398477F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ock"/>
        </a:ext>
      </dgm:extLst>
    </dgm:pt>
    <dgm:pt modelId="{2B6A0098-29AC-4331-84F9-229F852ECC90}" type="pres">
      <dgm:prSet presAssocID="{32A3B389-40D9-49A6-BFF4-9885F398477F}" presName="spaceRect" presStyleCnt="0"/>
      <dgm:spPr/>
    </dgm:pt>
    <dgm:pt modelId="{C82E821F-F097-44C3-91E2-49FA30F35DEC}" type="pres">
      <dgm:prSet presAssocID="{32A3B389-40D9-49A6-BFF4-9885F398477F}" presName="parTx" presStyleLbl="revTx" presStyleIdx="3" presStyleCnt="5">
        <dgm:presLayoutVars>
          <dgm:chMax val="0"/>
          <dgm:chPref val="0"/>
        </dgm:presLayoutVars>
      </dgm:prSet>
      <dgm:spPr/>
    </dgm:pt>
    <dgm:pt modelId="{5B15A960-1FE4-4066-862A-08BB5276148C}" type="pres">
      <dgm:prSet presAssocID="{482A9D8D-E90F-475D-80BA-0B87FDFBE021}" presName="sibTrans" presStyleCnt="0"/>
      <dgm:spPr/>
    </dgm:pt>
    <dgm:pt modelId="{52F5C1A3-C6F4-44B6-A2CF-054CF13E69C7}" type="pres">
      <dgm:prSet presAssocID="{AE68BA8C-C5B2-4A35-8839-1CF612A650E6}" presName="compNode" presStyleCnt="0"/>
      <dgm:spPr/>
    </dgm:pt>
    <dgm:pt modelId="{555538E4-981F-41E7-A338-C40A1745AEC9}" type="pres">
      <dgm:prSet presAssocID="{AE68BA8C-C5B2-4A35-8839-1CF612A650E6}" presName="bgRect" presStyleLbl="bgShp" presStyleIdx="4" presStyleCnt="5"/>
      <dgm:spPr/>
    </dgm:pt>
    <dgm:pt modelId="{7FC10C24-7563-4150-B307-FC048B99EA54}" type="pres">
      <dgm:prSet presAssocID="{AE68BA8C-C5B2-4A35-8839-1CF612A650E6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emote control"/>
        </a:ext>
      </dgm:extLst>
    </dgm:pt>
    <dgm:pt modelId="{C78A40AD-E66C-43A7-AE30-9BCD01788929}" type="pres">
      <dgm:prSet presAssocID="{AE68BA8C-C5B2-4A35-8839-1CF612A650E6}" presName="spaceRect" presStyleCnt="0"/>
      <dgm:spPr/>
    </dgm:pt>
    <dgm:pt modelId="{39E0E5F3-9E2E-4373-8F07-40F64F0526E0}" type="pres">
      <dgm:prSet presAssocID="{AE68BA8C-C5B2-4A35-8839-1CF612A650E6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31E10E0C-632E-4637-86F8-75E87DDC2537}" type="presOf" srcId="{32A3B389-40D9-49A6-BFF4-9885F398477F}" destId="{C82E821F-F097-44C3-91E2-49FA30F35DEC}" srcOrd="0" destOrd="0" presId="urn:microsoft.com/office/officeart/2018/2/layout/IconVerticalSolidList"/>
    <dgm:cxn modelId="{B31F902E-985B-452C-8633-19FC94F29592}" type="presOf" srcId="{B24BB8F3-AC39-403B-A3B5-93AF948AF930}" destId="{37D03D57-6C51-4478-A334-CFDA2F4E3508}" srcOrd="0" destOrd="0" presId="urn:microsoft.com/office/officeart/2018/2/layout/IconVerticalSolidList"/>
    <dgm:cxn modelId="{858D6437-1600-4F0A-8A49-FCF7A321379A}" srcId="{D6438DA9-41C7-40C6-990E-A7A66BCBAFC6}" destId="{32A3B389-40D9-49A6-BFF4-9885F398477F}" srcOrd="3" destOrd="0" parTransId="{F8E5876A-E93E-44F1-8CF5-BA992AD0FDC0}" sibTransId="{482A9D8D-E90F-475D-80BA-0B87FDFBE021}"/>
    <dgm:cxn modelId="{3CB99946-B714-41FD-A95D-B46B57810FE2}" srcId="{D6438DA9-41C7-40C6-990E-A7A66BCBAFC6}" destId="{E14DC393-161C-4A8C-B97F-7BA770B5E934}" srcOrd="2" destOrd="0" parTransId="{09E4199D-A577-4AA4-97E8-11CA70E9D9C8}" sibTransId="{294D47A5-480C-49A2-9F49-2B61EC162A6E}"/>
    <dgm:cxn modelId="{0D4FE87F-2289-4646-8D63-B4CF7AB0DF42}" type="presOf" srcId="{E14DC393-161C-4A8C-B97F-7BA770B5E934}" destId="{B8E8AE91-3D2B-43B8-BC10-69491CF4F5D9}" srcOrd="0" destOrd="0" presId="urn:microsoft.com/office/officeart/2018/2/layout/IconVerticalSolidList"/>
    <dgm:cxn modelId="{67039587-B094-4770-9687-8772A17DD234}" srcId="{D6438DA9-41C7-40C6-990E-A7A66BCBAFC6}" destId="{AE68BA8C-C5B2-4A35-8839-1CF612A650E6}" srcOrd="4" destOrd="0" parTransId="{56219CA8-7898-4C64-9F46-52964F21D361}" sibTransId="{9F91E7DF-326B-462A-AA82-8F5EA4477A8D}"/>
    <dgm:cxn modelId="{F00BF391-5814-42CB-9915-7B0BFD11AA0F}" srcId="{D6438DA9-41C7-40C6-990E-A7A66BCBAFC6}" destId="{B24BB8F3-AC39-403B-A3B5-93AF948AF930}" srcOrd="0" destOrd="0" parTransId="{ACD9F058-8716-4D3B-A336-F400B3BC6FB8}" sibTransId="{25A4360F-E412-4405-8BEF-F1B9A220D566}"/>
    <dgm:cxn modelId="{CCB11195-2B47-4E89-AC16-D938FC5D2BD9}" type="presOf" srcId="{D6438DA9-41C7-40C6-990E-A7A66BCBAFC6}" destId="{8645C8A2-3D6D-463A-AC17-FA55E7AF7418}" srcOrd="0" destOrd="0" presId="urn:microsoft.com/office/officeart/2018/2/layout/IconVerticalSolidList"/>
    <dgm:cxn modelId="{DD55A4AF-826E-41F7-A433-C3A9C5B78C74}" type="presOf" srcId="{C2D5BEE1-F1B1-4AB2-A662-362BA1B31910}" destId="{190887CA-4C52-4AFB-8EC6-92D2785E7159}" srcOrd="0" destOrd="0" presId="urn:microsoft.com/office/officeart/2018/2/layout/IconVerticalSolidList"/>
    <dgm:cxn modelId="{7346A2B7-E16E-436C-B966-A1BC3E0E6645}" type="presOf" srcId="{AE68BA8C-C5B2-4A35-8839-1CF612A650E6}" destId="{39E0E5F3-9E2E-4373-8F07-40F64F0526E0}" srcOrd="0" destOrd="0" presId="urn:microsoft.com/office/officeart/2018/2/layout/IconVerticalSolidList"/>
    <dgm:cxn modelId="{6496D6F9-3668-4F06-A329-2238C1C96AEC}" srcId="{D6438DA9-41C7-40C6-990E-A7A66BCBAFC6}" destId="{C2D5BEE1-F1B1-4AB2-A662-362BA1B31910}" srcOrd="1" destOrd="0" parTransId="{9E5A3B68-00A8-4472-BA2F-2EE81F293B9B}" sibTransId="{04599536-EFFA-404B-BA58-CA6AE3A0357E}"/>
    <dgm:cxn modelId="{7AD13EF3-073D-4D27-B688-9F293AA5F1F8}" type="presParOf" srcId="{8645C8A2-3D6D-463A-AC17-FA55E7AF7418}" destId="{DAE249A0-978A-4463-8861-866851BACC10}" srcOrd="0" destOrd="0" presId="urn:microsoft.com/office/officeart/2018/2/layout/IconVerticalSolidList"/>
    <dgm:cxn modelId="{079A42BC-0E33-4AD3-A4B1-F9EC1ED248B1}" type="presParOf" srcId="{DAE249A0-978A-4463-8861-866851BACC10}" destId="{92F32B25-A4EB-41EF-8CEE-03ECB30EEDF6}" srcOrd="0" destOrd="0" presId="urn:microsoft.com/office/officeart/2018/2/layout/IconVerticalSolidList"/>
    <dgm:cxn modelId="{E2EA8414-D488-43E4-A98E-A8003C4530C4}" type="presParOf" srcId="{DAE249A0-978A-4463-8861-866851BACC10}" destId="{10CA0426-28FF-4BEA-A07E-5DC75755D877}" srcOrd="1" destOrd="0" presId="urn:microsoft.com/office/officeart/2018/2/layout/IconVerticalSolidList"/>
    <dgm:cxn modelId="{FAF41719-C56E-4252-B4B6-E5886F9E5966}" type="presParOf" srcId="{DAE249A0-978A-4463-8861-866851BACC10}" destId="{40892E6D-F127-4448-979C-A5485E18859C}" srcOrd="2" destOrd="0" presId="urn:microsoft.com/office/officeart/2018/2/layout/IconVerticalSolidList"/>
    <dgm:cxn modelId="{B3FD4145-BC78-438D-8661-F70B420D078B}" type="presParOf" srcId="{DAE249A0-978A-4463-8861-866851BACC10}" destId="{37D03D57-6C51-4478-A334-CFDA2F4E3508}" srcOrd="3" destOrd="0" presId="urn:microsoft.com/office/officeart/2018/2/layout/IconVerticalSolidList"/>
    <dgm:cxn modelId="{DA50A334-1E11-4979-88A1-7EA80AD62BDF}" type="presParOf" srcId="{8645C8A2-3D6D-463A-AC17-FA55E7AF7418}" destId="{812289F1-547E-427C-A35E-92859545C654}" srcOrd="1" destOrd="0" presId="urn:microsoft.com/office/officeart/2018/2/layout/IconVerticalSolidList"/>
    <dgm:cxn modelId="{CEEAFFF1-FACB-4683-A5F5-9222706EC2A8}" type="presParOf" srcId="{8645C8A2-3D6D-463A-AC17-FA55E7AF7418}" destId="{1AC5505A-EFA4-4D54-A9D9-2C847027CF9A}" srcOrd="2" destOrd="0" presId="urn:microsoft.com/office/officeart/2018/2/layout/IconVerticalSolidList"/>
    <dgm:cxn modelId="{8C8466E1-2252-4EBB-B388-B3AF2B596769}" type="presParOf" srcId="{1AC5505A-EFA4-4D54-A9D9-2C847027CF9A}" destId="{9961FFD3-D851-48D3-8398-7DAC9DA5AECF}" srcOrd="0" destOrd="0" presId="urn:microsoft.com/office/officeart/2018/2/layout/IconVerticalSolidList"/>
    <dgm:cxn modelId="{FE5ACADC-C741-4889-BE27-0BC6EBEE58B6}" type="presParOf" srcId="{1AC5505A-EFA4-4D54-A9D9-2C847027CF9A}" destId="{E3AC746D-D4D1-48A1-AEF1-A12576A81750}" srcOrd="1" destOrd="0" presId="urn:microsoft.com/office/officeart/2018/2/layout/IconVerticalSolidList"/>
    <dgm:cxn modelId="{0BB7A9AC-ECBF-4FA2-A64B-5500C1B83A4C}" type="presParOf" srcId="{1AC5505A-EFA4-4D54-A9D9-2C847027CF9A}" destId="{AEDE9747-5786-4DC8-8E68-0D417B0B4C78}" srcOrd="2" destOrd="0" presId="urn:microsoft.com/office/officeart/2018/2/layout/IconVerticalSolidList"/>
    <dgm:cxn modelId="{A2F66E41-75CB-4AC5-B139-E3C67E43F898}" type="presParOf" srcId="{1AC5505A-EFA4-4D54-A9D9-2C847027CF9A}" destId="{190887CA-4C52-4AFB-8EC6-92D2785E7159}" srcOrd="3" destOrd="0" presId="urn:microsoft.com/office/officeart/2018/2/layout/IconVerticalSolidList"/>
    <dgm:cxn modelId="{986B4A98-8194-4091-9443-CA787BF88A00}" type="presParOf" srcId="{8645C8A2-3D6D-463A-AC17-FA55E7AF7418}" destId="{AF9D1D21-C1F0-4628-8EC8-365746B825C4}" srcOrd="3" destOrd="0" presId="urn:microsoft.com/office/officeart/2018/2/layout/IconVerticalSolidList"/>
    <dgm:cxn modelId="{83C4A08D-31CA-4C63-9901-62CB307A8AC5}" type="presParOf" srcId="{8645C8A2-3D6D-463A-AC17-FA55E7AF7418}" destId="{64C12653-F6C7-4F31-B18A-7353EAA6012E}" srcOrd="4" destOrd="0" presId="urn:microsoft.com/office/officeart/2018/2/layout/IconVerticalSolidList"/>
    <dgm:cxn modelId="{76DB9FAF-B279-4280-9EC7-9DC3E845AFEF}" type="presParOf" srcId="{64C12653-F6C7-4F31-B18A-7353EAA6012E}" destId="{26FAAC99-02B6-4A3A-A65F-6E4A48FC4FEF}" srcOrd="0" destOrd="0" presId="urn:microsoft.com/office/officeart/2018/2/layout/IconVerticalSolidList"/>
    <dgm:cxn modelId="{B2F5FE7F-7EED-418D-ABB8-1386A4F2800D}" type="presParOf" srcId="{64C12653-F6C7-4F31-B18A-7353EAA6012E}" destId="{ECBCFC64-B336-406A-850B-D9E80D2FE599}" srcOrd="1" destOrd="0" presId="urn:microsoft.com/office/officeart/2018/2/layout/IconVerticalSolidList"/>
    <dgm:cxn modelId="{4AE81EE5-84DC-45B7-B91A-013F7A30690C}" type="presParOf" srcId="{64C12653-F6C7-4F31-B18A-7353EAA6012E}" destId="{E936CA85-CE59-48AF-B8C9-6C23F2EA04B6}" srcOrd="2" destOrd="0" presId="urn:microsoft.com/office/officeart/2018/2/layout/IconVerticalSolidList"/>
    <dgm:cxn modelId="{136EEFC6-7C4E-4B42-A4E1-1B1F7DA05465}" type="presParOf" srcId="{64C12653-F6C7-4F31-B18A-7353EAA6012E}" destId="{B8E8AE91-3D2B-43B8-BC10-69491CF4F5D9}" srcOrd="3" destOrd="0" presId="urn:microsoft.com/office/officeart/2018/2/layout/IconVerticalSolidList"/>
    <dgm:cxn modelId="{68BDCB7A-3B82-4B90-8B60-1BED995C3CCD}" type="presParOf" srcId="{8645C8A2-3D6D-463A-AC17-FA55E7AF7418}" destId="{1782C89A-833D-4962-AD3B-6E726CA40084}" srcOrd="5" destOrd="0" presId="urn:microsoft.com/office/officeart/2018/2/layout/IconVerticalSolidList"/>
    <dgm:cxn modelId="{8162B5C2-8E5B-40E3-BD84-935B129C5497}" type="presParOf" srcId="{8645C8A2-3D6D-463A-AC17-FA55E7AF7418}" destId="{D635E531-8F83-4A44-A1F8-0E1ED0B70C1F}" srcOrd="6" destOrd="0" presId="urn:microsoft.com/office/officeart/2018/2/layout/IconVerticalSolidList"/>
    <dgm:cxn modelId="{64C2AB58-259B-4B30-B3A2-284A88354BE8}" type="presParOf" srcId="{D635E531-8F83-4A44-A1F8-0E1ED0B70C1F}" destId="{E8BBD579-88E4-465E-8EA2-45F38FFA68A3}" srcOrd="0" destOrd="0" presId="urn:microsoft.com/office/officeart/2018/2/layout/IconVerticalSolidList"/>
    <dgm:cxn modelId="{9C2A903B-D75E-46BD-BE1E-AFEBC1D294DC}" type="presParOf" srcId="{D635E531-8F83-4A44-A1F8-0E1ED0B70C1F}" destId="{D027D588-B24B-4DE5-8BEA-9F83C3BC673E}" srcOrd="1" destOrd="0" presId="urn:microsoft.com/office/officeart/2018/2/layout/IconVerticalSolidList"/>
    <dgm:cxn modelId="{7D55B8FE-6B91-40A9-BC84-CF69F58883E4}" type="presParOf" srcId="{D635E531-8F83-4A44-A1F8-0E1ED0B70C1F}" destId="{2B6A0098-29AC-4331-84F9-229F852ECC90}" srcOrd="2" destOrd="0" presId="urn:microsoft.com/office/officeart/2018/2/layout/IconVerticalSolidList"/>
    <dgm:cxn modelId="{6C8B8FE4-79EA-4EFD-9AAD-695C129E372D}" type="presParOf" srcId="{D635E531-8F83-4A44-A1F8-0E1ED0B70C1F}" destId="{C82E821F-F097-44C3-91E2-49FA30F35DEC}" srcOrd="3" destOrd="0" presId="urn:microsoft.com/office/officeart/2018/2/layout/IconVerticalSolidList"/>
    <dgm:cxn modelId="{D8E5AE99-CC29-4915-A611-7A7ADC1BED77}" type="presParOf" srcId="{8645C8A2-3D6D-463A-AC17-FA55E7AF7418}" destId="{5B15A960-1FE4-4066-862A-08BB5276148C}" srcOrd="7" destOrd="0" presId="urn:microsoft.com/office/officeart/2018/2/layout/IconVerticalSolidList"/>
    <dgm:cxn modelId="{B0FAF2EC-0E1E-4AF0-BDEE-071F4B9746A0}" type="presParOf" srcId="{8645C8A2-3D6D-463A-AC17-FA55E7AF7418}" destId="{52F5C1A3-C6F4-44B6-A2CF-054CF13E69C7}" srcOrd="8" destOrd="0" presId="urn:microsoft.com/office/officeart/2018/2/layout/IconVerticalSolidList"/>
    <dgm:cxn modelId="{C9BDA4EB-4548-4D13-AE03-4458304C4040}" type="presParOf" srcId="{52F5C1A3-C6F4-44B6-A2CF-054CF13E69C7}" destId="{555538E4-981F-41E7-A338-C40A1745AEC9}" srcOrd="0" destOrd="0" presId="urn:microsoft.com/office/officeart/2018/2/layout/IconVerticalSolidList"/>
    <dgm:cxn modelId="{712C0379-486F-4CE9-B48B-239C0255B72A}" type="presParOf" srcId="{52F5C1A3-C6F4-44B6-A2CF-054CF13E69C7}" destId="{7FC10C24-7563-4150-B307-FC048B99EA54}" srcOrd="1" destOrd="0" presId="urn:microsoft.com/office/officeart/2018/2/layout/IconVerticalSolidList"/>
    <dgm:cxn modelId="{1DAAE1D8-E14A-4EBE-BF2C-2C693D34261E}" type="presParOf" srcId="{52F5C1A3-C6F4-44B6-A2CF-054CF13E69C7}" destId="{C78A40AD-E66C-43A7-AE30-9BCD01788929}" srcOrd="2" destOrd="0" presId="urn:microsoft.com/office/officeart/2018/2/layout/IconVerticalSolidList"/>
    <dgm:cxn modelId="{6DBF6EF4-D890-4B23-98A5-83A0ABFDE4F0}" type="presParOf" srcId="{52F5C1A3-C6F4-44B6-A2CF-054CF13E69C7}" destId="{39E0E5F3-9E2E-4373-8F07-40F64F0526E0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A8B9982-BB6A-46A7-88DD-E2AE1D698B18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A4CBE50A-C77C-4442-85BA-BC9B6E6252A7}">
      <dgm:prSet/>
      <dgm:spPr/>
      <dgm:t>
        <a:bodyPr/>
        <a:lstStyle/>
        <a:p>
          <a:pPr>
            <a:defRPr cap="all"/>
          </a:pPr>
          <a:r>
            <a:rPr lang="en-US" dirty="0"/>
            <a:t>Development Tools: Visual Studio code ,Android Studio, Firebase </a:t>
          </a:r>
        </a:p>
      </dgm:t>
    </dgm:pt>
    <dgm:pt modelId="{1C7463DB-C111-4A83-9CCC-072FB56F4D2D}" type="parTrans" cxnId="{7C1DE544-1CB1-42D8-A8C0-CF2C2E90FA49}">
      <dgm:prSet/>
      <dgm:spPr/>
      <dgm:t>
        <a:bodyPr/>
        <a:lstStyle/>
        <a:p>
          <a:endParaRPr lang="en-US"/>
        </a:p>
      </dgm:t>
    </dgm:pt>
    <dgm:pt modelId="{3D9D3D78-CE2A-453D-BAA7-01340FAC293A}" type="sibTrans" cxnId="{7C1DE544-1CB1-42D8-A8C0-CF2C2E90FA49}">
      <dgm:prSet/>
      <dgm:spPr/>
      <dgm:t>
        <a:bodyPr/>
        <a:lstStyle/>
        <a:p>
          <a:endParaRPr lang="en-US"/>
        </a:p>
      </dgm:t>
    </dgm:pt>
    <dgm:pt modelId="{D151F266-7663-476C-8406-BE8FDC0CCC54}">
      <dgm:prSet/>
      <dgm:spPr/>
      <dgm:t>
        <a:bodyPr/>
        <a:lstStyle/>
        <a:p>
          <a:pPr>
            <a:defRPr cap="all"/>
          </a:pPr>
          <a:r>
            <a:rPr lang="en-US" dirty="0"/>
            <a:t>Programming Languages: java with react native framework</a:t>
          </a:r>
        </a:p>
      </dgm:t>
    </dgm:pt>
    <dgm:pt modelId="{F8648554-A547-4A1F-86F8-3E32989EB07D}" type="parTrans" cxnId="{B381CF42-8619-4906-A494-6497B7532EFA}">
      <dgm:prSet/>
      <dgm:spPr/>
      <dgm:t>
        <a:bodyPr/>
        <a:lstStyle/>
        <a:p>
          <a:endParaRPr lang="en-US"/>
        </a:p>
      </dgm:t>
    </dgm:pt>
    <dgm:pt modelId="{EF16974D-89A7-43A1-BDC7-4D560C5B9AB4}" type="sibTrans" cxnId="{B381CF42-8619-4906-A494-6497B7532EFA}">
      <dgm:prSet/>
      <dgm:spPr/>
      <dgm:t>
        <a:bodyPr/>
        <a:lstStyle/>
        <a:p>
          <a:endParaRPr lang="en-US"/>
        </a:p>
      </dgm:t>
    </dgm:pt>
    <dgm:pt modelId="{5FEB21FF-65F5-4B96-B70F-10EA3CF84802}">
      <dgm:prSet/>
      <dgm:spPr/>
      <dgm:t>
        <a:bodyPr/>
        <a:lstStyle/>
        <a:p>
          <a:pPr>
            <a:defRPr cap="all"/>
          </a:pPr>
          <a:r>
            <a:rPr lang="en-US" dirty="0"/>
            <a:t>Backend: Firebase </a:t>
          </a:r>
          <a:r>
            <a:rPr lang="en-US" dirty="0" err="1"/>
            <a:t>Firestore</a:t>
          </a:r>
          <a:r>
            <a:rPr lang="en-US" dirty="0"/>
            <a:t> database </a:t>
          </a:r>
        </a:p>
      </dgm:t>
    </dgm:pt>
    <dgm:pt modelId="{74B51536-3048-4392-86FC-7D3B49007190}" type="parTrans" cxnId="{E07A68CD-8F7E-4AAA-BFA7-41DD1FE807CD}">
      <dgm:prSet/>
      <dgm:spPr/>
      <dgm:t>
        <a:bodyPr/>
        <a:lstStyle/>
        <a:p>
          <a:endParaRPr lang="en-US"/>
        </a:p>
      </dgm:t>
    </dgm:pt>
    <dgm:pt modelId="{174B14AE-8634-422F-880E-ACCDA432EB2A}" type="sibTrans" cxnId="{E07A68CD-8F7E-4AAA-BFA7-41DD1FE807CD}">
      <dgm:prSet/>
      <dgm:spPr/>
      <dgm:t>
        <a:bodyPr/>
        <a:lstStyle/>
        <a:p>
          <a:endParaRPr lang="en-US"/>
        </a:p>
      </dgm:t>
    </dgm:pt>
    <dgm:pt modelId="{52C45DBE-FE82-4B95-8ED7-D0702A174B77}" type="pres">
      <dgm:prSet presAssocID="{1A8B9982-BB6A-46A7-88DD-E2AE1D698B18}" presName="root" presStyleCnt="0">
        <dgm:presLayoutVars>
          <dgm:dir/>
          <dgm:resizeHandles val="exact"/>
        </dgm:presLayoutVars>
      </dgm:prSet>
      <dgm:spPr/>
    </dgm:pt>
    <dgm:pt modelId="{191881A4-BFB3-417C-BD29-A503BB105F23}" type="pres">
      <dgm:prSet presAssocID="{A4CBE50A-C77C-4442-85BA-BC9B6E6252A7}" presName="compNode" presStyleCnt="0"/>
      <dgm:spPr/>
    </dgm:pt>
    <dgm:pt modelId="{75A824F8-5607-45B8-8266-1BDF39C15B57}" type="pres">
      <dgm:prSet presAssocID="{A4CBE50A-C77C-4442-85BA-BC9B6E6252A7}" presName="iconBgRect" presStyleLbl="bgShp" presStyleIdx="0" presStyleCnt="3"/>
      <dgm:spPr/>
    </dgm:pt>
    <dgm:pt modelId="{23956291-939E-4159-8C2A-9EFEDBE88F12}" type="pres">
      <dgm:prSet presAssocID="{A4CBE50A-C77C-4442-85BA-BC9B6E6252A7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obot"/>
        </a:ext>
      </dgm:extLst>
    </dgm:pt>
    <dgm:pt modelId="{08062865-39B7-43AE-9C7D-93D032AFE24B}" type="pres">
      <dgm:prSet presAssocID="{A4CBE50A-C77C-4442-85BA-BC9B6E6252A7}" presName="spaceRect" presStyleCnt="0"/>
      <dgm:spPr/>
    </dgm:pt>
    <dgm:pt modelId="{EF92028F-4467-4367-B259-E6725797482A}" type="pres">
      <dgm:prSet presAssocID="{A4CBE50A-C77C-4442-85BA-BC9B6E6252A7}" presName="textRect" presStyleLbl="revTx" presStyleIdx="0" presStyleCnt="3">
        <dgm:presLayoutVars>
          <dgm:chMax val="1"/>
          <dgm:chPref val="1"/>
        </dgm:presLayoutVars>
      </dgm:prSet>
      <dgm:spPr/>
    </dgm:pt>
    <dgm:pt modelId="{6F28E710-D32A-4A56-96DB-A0BCD491EFC3}" type="pres">
      <dgm:prSet presAssocID="{3D9D3D78-CE2A-453D-BAA7-01340FAC293A}" presName="sibTrans" presStyleCnt="0"/>
      <dgm:spPr/>
    </dgm:pt>
    <dgm:pt modelId="{BB84374F-D566-41D5-A2A4-531C71A5F08F}" type="pres">
      <dgm:prSet presAssocID="{D151F266-7663-476C-8406-BE8FDC0CCC54}" presName="compNode" presStyleCnt="0"/>
      <dgm:spPr/>
    </dgm:pt>
    <dgm:pt modelId="{E1FF7DDE-EEE5-4172-931B-647E2D7584BB}" type="pres">
      <dgm:prSet presAssocID="{D151F266-7663-476C-8406-BE8FDC0CCC54}" presName="iconBgRect" presStyleLbl="bgShp" presStyleIdx="1" presStyleCnt="3"/>
      <dgm:spPr/>
    </dgm:pt>
    <dgm:pt modelId="{EE4FF773-A80F-4356-AFF8-1F5AE49DEBBD}" type="pres">
      <dgm:prSet presAssocID="{D151F266-7663-476C-8406-BE8FDC0CCC54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parrow"/>
        </a:ext>
      </dgm:extLst>
    </dgm:pt>
    <dgm:pt modelId="{9923F80A-DED9-4A18-8E84-1F2BD085EDF7}" type="pres">
      <dgm:prSet presAssocID="{D151F266-7663-476C-8406-BE8FDC0CCC54}" presName="spaceRect" presStyleCnt="0"/>
      <dgm:spPr/>
    </dgm:pt>
    <dgm:pt modelId="{34DF372C-6D33-46CA-86C1-7334BDB420EE}" type="pres">
      <dgm:prSet presAssocID="{D151F266-7663-476C-8406-BE8FDC0CCC54}" presName="textRect" presStyleLbl="revTx" presStyleIdx="1" presStyleCnt="3">
        <dgm:presLayoutVars>
          <dgm:chMax val="1"/>
          <dgm:chPref val="1"/>
        </dgm:presLayoutVars>
      </dgm:prSet>
      <dgm:spPr/>
    </dgm:pt>
    <dgm:pt modelId="{101692A9-52C0-4993-9617-B38EE13D7648}" type="pres">
      <dgm:prSet presAssocID="{EF16974D-89A7-43A1-BDC7-4D560C5B9AB4}" presName="sibTrans" presStyleCnt="0"/>
      <dgm:spPr/>
    </dgm:pt>
    <dgm:pt modelId="{E2C7351D-FDAB-4C9F-BB4B-5EDB577C7DA1}" type="pres">
      <dgm:prSet presAssocID="{5FEB21FF-65F5-4B96-B70F-10EA3CF84802}" presName="compNode" presStyleCnt="0"/>
      <dgm:spPr/>
    </dgm:pt>
    <dgm:pt modelId="{3CD6729C-B6B4-4206-97ED-AA039E3F65EC}" type="pres">
      <dgm:prSet presAssocID="{5FEB21FF-65F5-4B96-B70F-10EA3CF84802}" presName="iconBgRect" presStyleLbl="bgShp" presStyleIdx="2" presStyleCnt="3"/>
      <dgm:spPr/>
    </dgm:pt>
    <dgm:pt modelId="{845AD97C-6DFB-4A23-84DA-3D6825B12CE1}" type="pres">
      <dgm:prSet presAssocID="{5FEB21FF-65F5-4B96-B70F-10EA3CF84802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itor"/>
        </a:ext>
      </dgm:extLst>
    </dgm:pt>
    <dgm:pt modelId="{8DC65EA4-07B6-4E61-A60D-10629641E455}" type="pres">
      <dgm:prSet presAssocID="{5FEB21FF-65F5-4B96-B70F-10EA3CF84802}" presName="spaceRect" presStyleCnt="0"/>
      <dgm:spPr/>
    </dgm:pt>
    <dgm:pt modelId="{9E9B8F29-280E-4630-8988-710B929A570B}" type="pres">
      <dgm:prSet presAssocID="{5FEB21FF-65F5-4B96-B70F-10EA3CF84802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556F951B-038B-476C-8CE4-FFA9A4034484}" type="presOf" srcId="{5FEB21FF-65F5-4B96-B70F-10EA3CF84802}" destId="{9E9B8F29-280E-4630-8988-710B929A570B}" srcOrd="0" destOrd="0" presId="urn:microsoft.com/office/officeart/2018/5/layout/IconCircleLabelList"/>
    <dgm:cxn modelId="{B381CF42-8619-4906-A494-6497B7532EFA}" srcId="{1A8B9982-BB6A-46A7-88DD-E2AE1D698B18}" destId="{D151F266-7663-476C-8406-BE8FDC0CCC54}" srcOrd="1" destOrd="0" parTransId="{F8648554-A547-4A1F-86F8-3E32989EB07D}" sibTransId="{EF16974D-89A7-43A1-BDC7-4D560C5B9AB4}"/>
    <dgm:cxn modelId="{7C1DE544-1CB1-42D8-A8C0-CF2C2E90FA49}" srcId="{1A8B9982-BB6A-46A7-88DD-E2AE1D698B18}" destId="{A4CBE50A-C77C-4442-85BA-BC9B6E6252A7}" srcOrd="0" destOrd="0" parTransId="{1C7463DB-C111-4A83-9CCC-072FB56F4D2D}" sibTransId="{3D9D3D78-CE2A-453D-BAA7-01340FAC293A}"/>
    <dgm:cxn modelId="{1FF8EB52-6BA9-4BC7-BC19-A7A373C4DAB2}" type="presOf" srcId="{A4CBE50A-C77C-4442-85BA-BC9B6E6252A7}" destId="{EF92028F-4467-4367-B259-E6725797482A}" srcOrd="0" destOrd="0" presId="urn:microsoft.com/office/officeart/2018/5/layout/IconCircleLabelList"/>
    <dgm:cxn modelId="{E07A68CD-8F7E-4AAA-BFA7-41DD1FE807CD}" srcId="{1A8B9982-BB6A-46A7-88DD-E2AE1D698B18}" destId="{5FEB21FF-65F5-4B96-B70F-10EA3CF84802}" srcOrd="2" destOrd="0" parTransId="{74B51536-3048-4392-86FC-7D3B49007190}" sibTransId="{174B14AE-8634-422F-880E-ACCDA432EB2A}"/>
    <dgm:cxn modelId="{63CAABD9-B795-4F6A-98A8-7DE4E1B75487}" type="presOf" srcId="{1A8B9982-BB6A-46A7-88DD-E2AE1D698B18}" destId="{52C45DBE-FE82-4B95-8ED7-D0702A174B77}" srcOrd="0" destOrd="0" presId="urn:microsoft.com/office/officeart/2018/5/layout/IconCircleLabelList"/>
    <dgm:cxn modelId="{EEA8FEED-14BE-4454-8675-2713FDBB3291}" type="presOf" srcId="{D151F266-7663-476C-8406-BE8FDC0CCC54}" destId="{34DF372C-6D33-46CA-86C1-7334BDB420EE}" srcOrd="0" destOrd="0" presId="urn:microsoft.com/office/officeart/2018/5/layout/IconCircleLabelList"/>
    <dgm:cxn modelId="{9448595D-4876-496B-B793-2C6EB9BC0F8D}" type="presParOf" srcId="{52C45DBE-FE82-4B95-8ED7-D0702A174B77}" destId="{191881A4-BFB3-417C-BD29-A503BB105F23}" srcOrd="0" destOrd="0" presId="urn:microsoft.com/office/officeart/2018/5/layout/IconCircleLabelList"/>
    <dgm:cxn modelId="{0028C0EF-A86D-4A6A-B6AB-50DE2A520E2B}" type="presParOf" srcId="{191881A4-BFB3-417C-BD29-A503BB105F23}" destId="{75A824F8-5607-45B8-8266-1BDF39C15B57}" srcOrd="0" destOrd="0" presId="urn:microsoft.com/office/officeart/2018/5/layout/IconCircleLabelList"/>
    <dgm:cxn modelId="{0922A6E8-7421-466F-8334-940D7E33F8D4}" type="presParOf" srcId="{191881A4-BFB3-417C-BD29-A503BB105F23}" destId="{23956291-939E-4159-8C2A-9EFEDBE88F12}" srcOrd="1" destOrd="0" presId="urn:microsoft.com/office/officeart/2018/5/layout/IconCircleLabelList"/>
    <dgm:cxn modelId="{A700CFB5-6407-4576-A971-58B224CE5C29}" type="presParOf" srcId="{191881A4-BFB3-417C-BD29-A503BB105F23}" destId="{08062865-39B7-43AE-9C7D-93D032AFE24B}" srcOrd="2" destOrd="0" presId="urn:microsoft.com/office/officeart/2018/5/layout/IconCircleLabelList"/>
    <dgm:cxn modelId="{0B3E1B5D-E68C-4985-B115-19791C7716A1}" type="presParOf" srcId="{191881A4-BFB3-417C-BD29-A503BB105F23}" destId="{EF92028F-4467-4367-B259-E6725797482A}" srcOrd="3" destOrd="0" presId="urn:microsoft.com/office/officeart/2018/5/layout/IconCircleLabelList"/>
    <dgm:cxn modelId="{B4997657-F229-4E97-A3F9-1419910F7D56}" type="presParOf" srcId="{52C45DBE-FE82-4B95-8ED7-D0702A174B77}" destId="{6F28E710-D32A-4A56-96DB-A0BCD491EFC3}" srcOrd="1" destOrd="0" presId="urn:microsoft.com/office/officeart/2018/5/layout/IconCircleLabelList"/>
    <dgm:cxn modelId="{FBC26B74-2839-4997-A3EE-C5FCCD52BA97}" type="presParOf" srcId="{52C45DBE-FE82-4B95-8ED7-D0702A174B77}" destId="{BB84374F-D566-41D5-A2A4-531C71A5F08F}" srcOrd="2" destOrd="0" presId="urn:microsoft.com/office/officeart/2018/5/layout/IconCircleLabelList"/>
    <dgm:cxn modelId="{1A472231-F05F-4976-BF28-6713F7916EF9}" type="presParOf" srcId="{BB84374F-D566-41D5-A2A4-531C71A5F08F}" destId="{E1FF7DDE-EEE5-4172-931B-647E2D7584BB}" srcOrd="0" destOrd="0" presId="urn:microsoft.com/office/officeart/2018/5/layout/IconCircleLabelList"/>
    <dgm:cxn modelId="{5F897153-8A80-4FD4-AD16-DBB732C237F9}" type="presParOf" srcId="{BB84374F-D566-41D5-A2A4-531C71A5F08F}" destId="{EE4FF773-A80F-4356-AFF8-1F5AE49DEBBD}" srcOrd="1" destOrd="0" presId="urn:microsoft.com/office/officeart/2018/5/layout/IconCircleLabelList"/>
    <dgm:cxn modelId="{BA8DE6FB-054C-48D6-92B4-57989D44827E}" type="presParOf" srcId="{BB84374F-D566-41D5-A2A4-531C71A5F08F}" destId="{9923F80A-DED9-4A18-8E84-1F2BD085EDF7}" srcOrd="2" destOrd="0" presId="urn:microsoft.com/office/officeart/2018/5/layout/IconCircleLabelList"/>
    <dgm:cxn modelId="{7CC1B59A-027B-41D0-B120-BE1CB6C88357}" type="presParOf" srcId="{BB84374F-D566-41D5-A2A4-531C71A5F08F}" destId="{34DF372C-6D33-46CA-86C1-7334BDB420EE}" srcOrd="3" destOrd="0" presId="urn:microsoft.com/office/officeart/2018/5/layout/IconCircleLabelList"/>
    <dgm:cxn modelId="{1E4B8006-D888-4878-A81A-3387A0F5F523}" type="presParOf" srcId="{52C45DBE-FE82-4B95-8ED7-D0702A174B77}" destId="{101692A9-52C0-4993-9617-B38EE13D7648}" srcOrd="3" destOrd="0" presId="urn:microsoft.com/office/officeart/2018/5/layout/IconCircleLabelList"/>
    <dgm:cxn modelId="{5A135ABE-A837-4889-A61A-B369D0F6FA8B}" type="presParOf" srcId="{52C45DBE-FE82-4B95-8ED7-D0702A174B77}" destId="{E2C7351D-FDAB-4C9F-BB4B-5EDB577C7DA1}" srcOrd="4" destOrd="0" presId="urn:microsoft.com/office/officeart/2018/5/layout/IconCircleLabelList"/>
    <dgm:cxn modelId="{66B9D21A-62AD-480E-A5D1-7A9AF81350A0}" type="presParOf" srcId="{E2C7351D-FDAB-4C9F-BB4B-5EDB577C7DA1}" destId="{3CD6729C-B6B4-4206-97ED-AA039E3F65EC}" srcOrd="0" destOrd="0" presId="urn:microsoft.com/office/officeart/2018/5/layout/IconCircleLabelList"/>
    <dgm:cxn modelId="{7B650888-07DD-49FE-9BE1-6F38BE982779}" type="presParOf" srcId="{E2C7351D-FDAB-4C9F-BB4B-5EDB577C7DA1}" destId="{845AD97C-6DFB-4A23-84DA-3D6825B12CE1}" srcOrd="1" destOrd="0" presId="urn:microsoft.com/office/officeart/2018/5/layout/IconCircleLabelList"/>
    <dgm:cxn modelId="{8B9D56A9-8CFA-4262-9F5B-817D36280DE2}" type="presParOf" srcId="{E2C7351D-FDAB-4C9F-BB4B-5EDB577C7DA1}" destId="{8DC65EA4-07B6-4E61-A60D-10629641E455}" srcOrd="2" destOrd="0" presId="urn:microsoft.com/office/officeart/2018/5/layout/IconCircleLabelList"/>
    <dgm:cxn modelId="{7053F4A7-A40D-4822-9957-0692AF75A667}" type="presParOf" srcId="{E2C7351D-FDAB-4C9F-BB4B-5EDB577C7DA1}" destId="{9E9B8F29-280E-4630-8988-710B929A570B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1AACA9E-D709-4419-8689-67365568C20A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EEB18D9A-622A-4392-9A88-98BD35108C85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- Ensuring quality assurance </a:t>
          </a:r>
        </a:p>
      </dgm:t>
    </dgm:pt>
    <dgm:pt modelId="{234503D5-8D9D-477F-857E-A0599ECF20C2}" type="parTrans" cxnId="{B6A66542-2251-4EE3-BEB0-A9701FDC8236}">
      <dgm:prSet/>
      <dgm:spPr/>
      <dgm:t>
        <a:bodyPr/>
        <a:lstStyle/>
        <a:p>
          <a:endParaRPr lang="en-US"/>
        </a:p>
      </dgm:t>
    </dgm:pt>
    <dgm:pt modelId="{0AA1C0AB-DC13-41D3-A454-F18B4F236E6F}" type="sibTrans" cxnId="{B6A66542-2251-4EE3-BEB0-A9701FDC8236}">
      <dgm:prSet/>
      <dgm:spPr/>
      <dgm:t>
        <a:bodyPr/>
        <a:lstStyle/>
        <a:p>
          <a:endParaRPr lang="en-US"/>
        </a:p>
      </dgm:t>
    </dgm:pt>
    <dgm:pt modelId="{3A03ACB5-509F-4E45-886B-8C2D956A49A7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- Balancing performance and reliability </a:t>
          </a:r>
        </a:p>
      </dgm:t>
    </dgm:pt>
    <dgm:pt modelId="{114D74DB-B995-49CF-A23E-04C0F8F0A06C}" type="parTrans" cxnId="{3FF3D467-7BF0-4162-9615-AF2D39940246}">
      <dgm:prSet/>
      <dgm:spPr/>
      <dgm:t>
        <a:bodyPr/>
        <a:lstStyle/>
        <a:p>
          <a:endParaRPr lang="en-US"/>
        </a:p>
      </dgm:t>
    </dgm:pt>
    <dgm:pt modelId="{7F1BC98C-D995-47F5-B212-45485819DF10}" type="sibTrans" cxnId="{3FF3D467-7BF0-4162-9615-AF2D39940246}">
      <dgm:prSet/>
      <dgm:spPr/>
      <dgm:t>
        <a:bodyPr/>
        <a:lstStyle/>
        <a:p>
          <a:endParaRPr lang="en-US"/>
        </a:p>
      </dgm:t>
    </dgm:pt>
    <dgm:pt modelId="{A9AF351D-E972-4A14-8A9A-31C44DBE7C10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- Addressing maintainability with Firebase and react native integration </a:t>
          </a:r>
        </a:p>
      </dgm:t>
    </dgm:pt>
    <dgm:pt modelId="{CC78CADC-3F9B-47C8-89FE-9B9FB71118B7}" type="parTrans" cxnId="{AC5EF520-E81D-4035-B613-2CEDFCF83FEB}">
      <dgm:prSet/>
      <dgm:spPr/>
      <dgm:t>
        <a:bodyPr/>
        <a:lstStyle/>
        <a:p>
          <a:endParaRPr lang="en-US"/>
        </a:p>
      </dgm:t>
    </dgm:pt>
    <dgm:pt modelId="{7A4633D1-C683-49B7-8DE7-52B1854C698B}" type="sibTrans" cxnId="{AC5EF520-E81D-4035-B613-2CEDFCF83FEB}">
      <dgm:prSet/>
      <dgm:spPr/>
      <dgm:t>
        <a:bodyPr/>
        <a:lstStyle/>
        <a:p>
          <a:endParaRPr lang="en-US"/>
        </a:p>
      </dgm:t>
    </dgm:pt>
    <dgm:pt modelId="{A617E7D0-28AB-4670-A154-6C98532016E4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- Limited team experience in advanced react native components </a:t>
          </a:r>
        </a:p>
      </dgm:t>
    </dgm:pt>
    <dgm:pt modelId="{700F606E-8559-4773-9BB8-A7E0254D1285}" type="parTrans" cxnId="{5E558748-6147-4AE9-AD96-79B87B96DAD9}">
      <dgm:prSet/>
      <dgm:spPr/>
      <dgm:t>
        <a:bodyPr/>
        <a:lstStyle/>
        <a:p>
          <a:endParaRPr lang="en-US"/>
        </a:p>
      </dgm:t>
    </dgm:pt>
    <dgm:pt modelId="{8CF66A4B-980B-487E-A6FB-4965824F4D4E}" type="sibTrans" cxnId="{5E558748-6147-4AE9-AD96-79B87B96DAD9}">
      <dgm:prSet/>
      <dgm:spPr/>
      <dgm:t>
        <a:bodyPr/>
        <a:lstStyle/>
        <a:p>
          <a:endParaRPr lang="en-US"/>
        </a:p>
      </dgm:t>
    </dgm:pt>
    <dgm:pt modelId="{4DBC96FA-F6D9-4C3D-8535-EB99810983E8}" type="pres">
      <dgm:prSet presAssocID="{F1AACA9E-D709-4419-8689-67365568C20A}" presName="root" presStyleCnt="0">
        <dgm:presLayoutVars>
          <dgm:dir/>
          <dgm:resizeHandles val="exact"/>
        </dgm:presLayoutVars>
      </dgm:prSet>
      <dgm:spPr/>
    </dgm:pt>
    <dgm:pt modelId="{95C0629A-179C-4DF5-9133-014B93995017}" type="pres">
      <dgm:prSet presAssocID="{EEB18D9A-622A-4392-9A88-98BD35108C85}" presName="compNode" presStyleCnt="0"/>
      <dgm:spPr/>
    </dgm:pt>
    <dgm:pt modelId="{FFE362CB-1D5E-47DC-B1AB-C9A70BBBFE24}" type="pres">
      <dgm:prSet presAssocID="{EEB18D9A-622A-4392-9A88-98BD35108C85}" presName="iconBgRect" presStyleLbl="bgShp" presStyleIdx="0" presStyleCnt="4"/>
      <dgm:spPr/>
    </dgm:pt>
    <dgm:pt modelId="{B057CCA2-F835-4CAD-9FC2-83C368CEA7DD}" type="pres">
      <dgm:prSet presAssocID="{EEB18D9A-622A-4392-9A88-98BD35108C85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ibbon"/>
        </a:ext>
      </dgm:extLst>
    </dgm:pt>
    <dgm:pt modelId="{0062CC82-3C0A-41CB-BECA-9CFB9CFA89A1}" type="pres">
      <dgm:prSet presAssocID="{EEB18D9A-622A-4392-9A88-98BD35108C85}" presName="spaceRect" presStyleCnt="0"/>
      <dgm:spPr/>
    </dgm:pt>
    <dgm:pt modelId="{B2A58CEA-DAF6-4C71-971A-9974C0E30F4D}" type="pres">
      <dgm:prSet presAssocID="{EEB18D9A-622A-4392-9A88-98BD35108C85}" presName="textRect" presStyleLbl="revTx" presStyleIdx="0" presStyleCnt="4">
        <dgm:presLayoutVars>
          <dgm:chMax val="1"/>
          <dgm:chPref val="1"/>
        </dgm:presLayoutVars>
      </dgm:prSet>
      <dgm:spPr/>
    </dgm:pt>
    <dgm:pt modelId="{CA07A960-2049-40A2-ADEC-B0BB89CD7628}" type="pres">
      <dgm:prSet presAssocID="{0AA1C0AB-DC13-41D3-A454-F18B4F236E6F}" presName="sibTrans" presStyleCnt="0"/>
      <dgm:spPr/>
    </dgm:pt>
    <dgm:pt modelId="{521D4408-F1D5-481B-BEA8-A620B4F37B12}" type="pres">
      <dgm:prSet presAssocID="{3A03ACB5-509F-4E45-886B-8C2D956A49A7}" presName="compNode" presStyleCnt="0"/>
      <dgm:spPr/>
    </dgm:pt>
    <dgm:pt modelId="{E7914B73-0B84-4778-B229-D9EE96F71F55}" type="pres">
      <dgm:prSet presAssocID="{3A03ACB5-509F-4E45-886B-8C2D956A49A7}" presName="iconBgRect" presStyleLbl="bgShp" presStyleIdx="1" presStyleCnt="4"/>
      <dgm:spPr/>
    </dgm:pt>
    <dgm:pt modelId="{52FD200E-084E-4C29-93FD-9ECB93E4D264}" type="pres">
      <dgm:prSet presAssocID="{3A03ACB5-509F-4E45-886B-8C2D956A49A7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cales of Justice"/>
        </a:ext>
      </dgm:extLst>
    </dgm:pt>
    <dgm:pt modelId="{3BA77C30-AE7C-41F6-BC33-4D82DC1A575D}" type="pres">
      <dgm:prSet presAssocID="{3A03ACB5-509F-4E45-886B-8C2D956A49A7}" presName="spaceRect" presStyleCnt="0"/>
      <dgm:spPr/>
    </dgm:pt>
    <dgm:pt modelId="{C7DC8C30-05FC-4825-BB4B-417EABC21F91}" type="pres">
      <dgm:prSet presAssocID="{3A03ACB5-509F-4E45-886B-8C2D956A49A7}" presName="textRect" presStyleLbl="revTx" presStyleIdx="1" presStyleCnt="4">
        <dgm:presLayoutVars>
          <dgm:chMax val="1"/>
          <dgm:chPref val="1"/>
        </dgm:presLayoutVars>
      </dgm:prSet>
      <dgm:spPr/>
    </dgm:pt>
    <dgm:pt modelId="{FA6BE8DB-F24D-4233-8BA8-C88CEE061035}" type="pres">
      <dgm:prSet presAssocID="{7F1BC98C-D995-47F5-B212-45485819DF10}" presName="sibTrans" presStyleCnt="0"/>
      <dgm:spPr/>
    </dgm:pt>
    <dgm:pt modelId="{30626257-A10A-44B2-8880-EE61A5F64151}" type="pres">
      <dgm:prSet presAssocID="{A9AF351D-E972-4A14-8A9A-31C44DBE7C10}" presName="compNode" presStyleCnt="0"/>
      <dgm:spPr/>
    </dgm:pt>
    <dgm:pt modelId="{E52E61D6-A5C8-415C-B4D5-5B87C551D460}" type="pres">
      <dgm:prSet presAssocID="{A9AF351D-E972-4A14-8A9A-31C44DBE7C10}" presName="iconBgRect" presStyleLbl="bgShp" presStyleIdx="2" presStyleCnt="4"/>
      <dgm:spPr/>
    </dgm:pt>
    <dgm:pt modelId="{70626029-666D-4CAC-85D3-6A2CE1D703E9}" type="pres">
      <dgm:prSet presAssocID="{A9AF351D-E972-4A14-8A9A-31C44DBE7C10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ummingBird"/>
        </a:ext>
      </dgm:extLst>
    </dgm:pt>
    <dgm:pt modelId="{AE32E8E3-BF3F-4E1E-954F-F345FAFDF0EA}" type="pres">
      <dgm:prSet presAssocID="{A9AF351D-E972-4A14-8A9A-31C44DBE7C10}" presName="spaceRect" presStyleCnt="0"/>
      <dgm:spPr/>
    </dgm:pt>
    <dgm:pt modelId="{9E3AF5B6-8AB6-42C6-828E-1E00DEFAE1F2}" type="pres">
      <dgm:prSet presAssocID="{A9AF351D-E972-4A14-8A9A-31C44DBE7C10}" presName="textRect" presStyleLbl="revTx" presStyleIdx="2" presStyleCnt="4">
        <dgm:presLayoutVars>
          <dgm:chMax val="1"/>
          <dgm:chPref val="1"/>
        </dgm:presLayoutVars>
      </dgm:prSet>
      <dgm:spPr/>
    </dgm:pt>
    <dgm:pt modelId="{DB19B9B6-6B3A-4D9A-81CC-598AB9D18157}" type="pres">
      <dgm:prSet presAssocID="{7A4633D1-C683-49B7-8DE7-52B1854C698B}" presName="sibTrans" presStyleCnt="0"/>
      <dgm:spPr/>
    </dgm:pt>
    <dgm:pt modelId="{DCACE691-A0FB-46DC-B1EF-736C7814F66E}" type="pres">
      <dgm:prSet presAssocID="{A617E7D0-28AB-4670-A154-6C98532016E4}" presName="compNode" presStyleCnt="0"/>
      <dgm:spPr/>
    </dgm:pt>
    <dgm:pt modelId="{9A477440-7C79-404D-8692-7661E7A60F07}" type="pres">
      <dgm:prSet presAssocID="{A617E7D0-28AB-4670-A154-6C98532016E4}" presName="iconBgRect" presStyleLbl="bgShp" presStyleIdx="3" presStyleCnt="4"/>
      <dgm:spPr/>
    </dgm:pt>
    <dgm:pt modelId="{1E444E71-BD97-471C-9F06-952ABB5ACC36}" type="pres">
      <dgm:prSet presAssocID="{A617E7D0-28AB-4670-A154-6C98532016E4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licopter"/>
        </a:ext>
      </dgm:extLst>
    </dgm:pt>
    <dgm:pt modelId="{0D1225FE-D8B5-4C95-A37C-8CC8DCD48DA7}" type="pres">
      <dgm:prSet presAssocID="{A617E7D0-28AB-4670-A154-6C98532016E4}" presName="spaceRect" presStyleCnt="0"/>
      <dgm:spPr/>
    </dgm:pt>
    <dgm:pt modelId="{CB2F33BC-D882-48A3-80A5-70567ED4026D}" type="pres">
      <dgm:prSet presAssocID="{A617E7D0-28AB-4670-A154-6C98532016E4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6533B510-3BE1-415E-8646-E2E73EB56D94}" type="presOf" srcId="{F1AACA9E-D709-4419-8689-67365568C20A}" destId="{4DBC96FA-F6D9-4C3D-8535-EB99810983E8}" srcOrd="0" destOrd="0" presId="urn:microsoft.com/office/officeart/2018/5/layout/IconCircleLabelList"/>
    <dgm:cxn modelId="{AC5EF520-E81D-4035-B613-2CEDFCF83FEB}" srcId="{F1AACA9E-D709-4419-8689-67365568C20A}" destId="{A9AF351D-E972-4A14-8A9A-31C44DBE7C10}" srcOrd="2" destOrd="0" parTransId="{CC78CADC-3F9B-47C8-89FE-9B9FB71118B7}" sibTransId="{7A4633D1-C683-49B7-8DE7-52B1854C698B}"/>
    <dgm:cxn modelId="{B6A66542-2251-4EE3-BEB0-A9701FDC8236}" srcId="{F1AACA9E-D709-4419-8689-67365568C20A}" destId="{EEB18D9A-622A-4392-9A88-98BD35108C85}" srcOrd="0" destOrd="0" parTransId="{234503D5-8D9D-477F-857E-A0599ECF20C2}" sibTransId="{0AA1C0AB-DC13-41D3-A454-F18B4F236E6F}"/>
    <dgm:cxn modelId="{D0ECC744-67D4-4837-B748-11282F8C3D30}" type="presOf" srcId="{EEB18D9A-622A-4392-9A88-98BD35108C85}" destId="{B2A58CEA-DAF6-4C71-971A-9974C0E30F4D}" srcOrd="0" destOrd="0" presId="urn:microsoft.com/office/officeart/2018/5/layout/IconCircleLabelList"/>
    <dgm:cxn modelId="{3FF3D467-7BF0-4162-9615-AF2D39940246}" srcId="{F1AACA9E-D709-4419-8689-67365568C20A}" destId="{3A03ACB5-509F-4E45-886B-8C2D956A49A7}" srcOrd="1" destOrd="0" parTransId="{114D74DB-B995-49CF-A23E-04C0F8F0A06C}" sibTransId="{7F1BC98C-D995-47F5-B212-45485819DF10}"/>
    <dgm:cxn modelId="{5E558748-6147-4AE9-AD96-79B87B96DAD9}" srcId="{F1AACA9E-D709-4419-8689-67365568C20A}" destId="{A617E7D0-28AB-4670-A154-6C98532016E4}" srcOrd="3" destOrd="0" parTransId="{700F606E-8559-4773-9BB8-A7E0254D1285}" sibTransId="{8CF66A4B-980B-487E-A6FB-4965824F4D4E}"/>
    <dgm:cxn modelId="{4E45E559-FDFF-49FC-90BA-20DF77E6DDA7}" type="presOf" srcId="{A617E7D0-28AB-4670-A154-6C98532016E4}" destId="{CB2F33BC-D882-48A3-80A5-70567ED4026D}" srcOrd="0" destOrd="0" presId="urn:microsoft.com/office/officeart/2018/5/layout/IconCircleLabelList"/>
    <dgm:cxn modelId="{7B6E158A-7B9D-43AC-9D73-78E8F22C0D1A}" type="presOf" srcId="{A9AF351D-E972-4A14-8A9A-31C44DBE7C10}" destId="{9E3AF5B6-8AB6-42C6-828E-1E00DEFAE1F2}" srcOrd="0" destOrd="0" presId="urn:microsoft.com/office/officeart/2018/5/layout/IconCircleLabelList"/>
    <dgm:cxn modelId="{C2CE4DA9-D17B-4519-82C7-966E3C599433}" type="presOf" srcId="{3A03ACB5-509F-4E45-886B-8C2D956A49A7}" destId="{C7DC8C30-05FC-4825-BB4B-417EABC21F91}" srcOrd="0" destOrd="0" presId="urn:microsoft.com/office/officeart/2018/5/layout/IconCircleLabelList"/>
    <dgm:cxn modelId="{DADD21D6-65E1-4670-A785-ABBE16AB0FE8}" type="presParOf" srcId="{4DBC96FA-F6D9-4C3D-8535-EB99810983E8}" destId="{95C0629A-179C-4DF5-9133-014B93995017}" srcOrd="0" destOrd="0" presId="urn:microsoft.com/office/officeart/2018/5/layout/IconCircleLabelList"/>
    <dgm:cxn modelId="{90B5B421-7570-4EDF-9C2A-0EA36BD8802F}" type="presParOf" srcId="{95C0629A-179C-4DF5-9133-014B93995017}" destId="{FFE362CB-1D5E-47DC-B1AB-C9A70BBBFE24}" srcOrd="0" destOrd="0" presId="urn:microsoft.com/office/officeart/2018/5/layout/IconCircleLabelList"/>
    <dgm:cxn modelId="{CE7F960D-1C9E-4120-ADEE-1156804D2C8A}" type="presParOf" srcId="{95C0629A-179C-4DF5-9133-014B93995017}" destId="{B057CCA2-F835-4CAD-9FC2-83C368CEA7DD}" srcOrd="1" destOrd="0" presId="urn:microsoft.com/office/officeart/2018/5/layout/IconCircleLabelList"/>
    <dgm:cxn modelId="{089531A9-9E30-427B-9810-5AC6163EEB5C}" type="presParOf" srcId="{95C0629A-179C-4DF5-9133-014B93995017}" destId="{0062CC82-3C0A-41CB-BECA-9CFB9CFA89A1}" srcOrd="2" destOrd="0" presId="urn:microsoft.com/office/officeart/2018/5/layout/IconCircleLabelList"/>
    <dgm:cxn modelId="{02B019AC-C4E3-4AEF-A30B-2242F6085182}" type="presParOf" srcId="{95C0629A-179C-4DF5-9133-014B93995017}" destId="{B2A58CEA-DAF6-4C71-971A-9974C0E30F4D}" srcOrd="3" destOrd="0" presId="urn:microsoft.com/office/officeart/2018/5/layout/IconCircleLabelList"/>
    <dgm:cxn modelId="{2A85463A-11C3-4C1A-8F27-27E3B86CA770}" type="presParOf" srcId="{4DBC96FA-F6D9-4C3D-8535-EB99810983E8}" destId="{CA07A960-2049-40A2-ADEC-B0BB89CD7628}" srcOrd="1" destOrd="0" presId="urn:microsoft.com/office/officeart/2018/5/layout/IconCircleLabelList"/>
    <dgm:cxn modelId="{5AC030D7-940D-4442-85F9-6D316EB6FA7E}" type="presParOf" srcId="{4DBC96FA-F6D9-4C3D-8535-EB99810983E8}" destId="{521D4408-F1D5-481B-BEA8-A620B4F37B12}" srcOrd="2" destOrd="0" presId="urn:microsoft.com/office/officeart/2018/5/layout/IconCircleLabelList"/>
    <dgm:cxn modelId="{8432F87D-8F56-4431-B142-825DFDBFC256}" type="presParOf" srcId="{521D4408-F1D5-481B-BEA8-A620B4F37B12}" destId="{E7914B73-0B84-4778-B229-D9EE96F71F55}" srcOrd="0" destOrd="0" presId="urn:microsoft.com/office/officeart/2018/5/layout/IconCircleLabelList"/>
    <dgm:cxn modelId="{03B0A529-8C19-4FB5-9C0F-47A7075B159B}" type="presParOf" srcId="{521D4408-F1D5-481B-BEA8-A620B4F37B12}" destId="{52FD200E-084E-4C29-93FD-9ECB93E4D264}" srcOrd="1" destOrd="0" presId="urn:microsoft.com/office/officeart/2018/5/layout/IconCircleLabelList"/>
    <dgm:cxn modelId="{EBCBCAEF-FCAC-493E-85F5-83B4E2DC4F97}" type="presParOf" srcId="{521D4408-F1D5-481B-BEA8-A620B4F37B12}" destId="{3BA77C30-AE7C-41F6-BC33-4D82DC1A575D}" srcOrd="2" destOrd="0" presId="urn:microsoft.com/office/officeart/2018/5/layout/IconCircleLabelList"/>
    <dgm:cxn modelId="{C149994C-CC31-41B8-9604-13B8AE9BCBBE}" type="presParOf" srcId="{521D4408-F1D5-481B-BEA8-A620B4F37B12}" destId="{C7DC8C30-05FC-4825-BB4B-417EABC21F91}" srcOrd="3" destOrd="0" presId="urn:microsoft.com/office/officeart/2018/5/layout/IconCircleLabelList"/>
    <dgm:cxn modelId="{16AB5EAF-1322-412F-A3CB-93C980596D61}" type="presParOf" srcId="{4DBC96FA-F6D9-4C3D-8535-EB99810983E8}" destId="{FA6BE8DB-F24D-4233-8BA8-C88CEE061035}" srcOrd="3" destOrd="0" presId="urn:microsoft.com/office/officeart/2018/5/layout/IconCircleLabelList"/>
    <dgm:cxn modelId="{D84688A7-0FCB-43A5-8495-AD3DA161C477}" type="presParOf" srcId="{4DBC96FA-F6D9-4C3D-8535-EB99810983E8}" destId="{30626257-A10A-44B2-8880-EE61A5F64151}" srcOrd="4" destOrd="0" presId="urn:microsoft.com/office/officeart/2018/5/layout/IconCircleLabelList"/>
    <dgm:cxn modelId="{79CE377A-A43E-43BB-AEE3-6223D8508D33}" type="presParOf" srcId="{30626257-A10A-44B2-8880-EE61A5F64151}" destId="{E52E61D6-A5C8-415C-B4D5-5B87C551D460}" srcOrd="0" destOrd="0" presId="urn:microsoft.com/office/officeart/2018/5/layout/IconCircleLabelList"/>
    <dgm:cxn modelId="{5015833E-CEBC-4245-83CC-C9F7788EB212}" type="presParOf" srcId="{30626257-A10A-44B2-8880-EE61A5F64151}" destId="{70626029-666D-4CAC-85D3-6A2CE1D703E9}" srcOrd="1" destOrd="0" presId="urn:microsoft.com/office/officeart/2018/5/layout/IconCircleLabelList"/>
    <dgm:cxn modelId="{B6C0C8B0-85C6-41F1-9326-44B055C13685}" type="presParOf" srcId="{30626257-A10A-44B2-8880-EE61A5F64151}" destId="{AE32E8E3-BF3F-4E1E-954F-F345FAFDF0EA}" srcOrd="2" destOrd="0" presId="urn:microsoft.com/office/officeart/2018/5/layout/IconCircleLabelList"/>
    <dgm:cxn modelId="{147DBA88-8098-465E-9078-0CC339210E8E}" type="presParOf" srcId="{30626257-A10A-44B2-8880-EE61A5F64151}" destId="{9E3AF5B6-8AB6-42C6-828E-1E00DEFAE1F2}" srcOrd="3" destOrd="0" presId="urn:microsoft.com/office/officeart/2018/5/layout/IconCircleLabelList"/>
    <dgm:cxn modelId="{5DF1B8AC-0A76-4AF0-8852-49E64E163B75}" type="presParOf" srcId="{4DBC96FA-F6D9-4C3D-8535-EB99810983E8}" destId="{DB19B9B6-6B3A-4D9A-81CC-598AB9D18157}" srcOrd="5" destOrd="0" presId="urn:microsoft.com/office/officeart/2018/5/layout/IconCircleLabelList"/>
    <dgm:cxn modelId="{E0204B10-35CB-4470-8723-78BE2387CC78}" type="presParOf" srcId="{4DBC96FA-F6D9-4C3D-8535-EB99810983E8}" destId="{DCACE691-A0FB-46DC-B1EF-736C7814F66E}" srcOrd="6" destOrd="0" presId="urn:microsoft.com/office/officeart/2018/5/layout/IconCircleLabelList"/>
    <dgm:cxn modelId="{7693829B-618F-4955-9E68-31C2C0486F93}" type="presParOf" srcId="{DCACE691-A0FB-46DC-B1EF-736C7814F66E}" destId="{9A477440-7C79-404D-8692-7661E7A60F07}" srcOrd="0" destOrd="0" presId="urn:microsoft.com/office/officeart/2018/5/layout/IconCircleLabelList"/>
    <dgm:cxn modelId="{13750E29-9441-4242-A8E8-468617C908A2}" type="presParOf" srcId="{DCACE691-A0FB-46DC-B1EF-736C7814F66E}" destId="{1E444E71-BD97-471C-9F06-952ABB5ACC36}" srcOrd="1" destOrd="0" presId="urn:microsoft.com/office/officeart/2018/5/layout/IconCircleLabelList"/>
    <dgm:cxn modelId="{2DF84663-9E30-4D3D-AA80-9A4BC42DF0C8}" type="presParOf" srcId="{DCACE691-A0FB-46DC-B1EF-736C7814F66E}" destId="{0D1225FE-D8B5-4C95-A37C-8CC8DCD48DA7}" srcOrd="2" destOrd="0" presId="urn:microsoft.com/office/officeart/2018/5/layout/IconCircleLabelList"/>
    <dgm:cxn modelId="{375F7896-FD26-469D-9C49-62D7E038EEAE}" type="presParOf" srcId="{DCACE691-A0FB-46DC-B1EF-736C7814F66E}" destId="{CB2F33BC-D882-48A3-80A5-70567ED4026D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0EC5F5-1BBC-4FEC-9AEB-6D26E5660AB1}">
      <dsp:nvSpPr>
        <dsp:cNvPr id="0" name=""/>
        <dsp:cNvSpPr/>
      </dsp:nvSpPr>
      <dsp:spPr>
        <a:xfrm>
          <a:off x="0" y="91142"/>
          <a:ext cx="4793456" cy="110364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79C528B-EC17-4A6F-A775-8F4FEBE54A04}">
      <dsp:nvSpPr>
        <dsp:cNvPr id="0" name=""/>
        <dsp:cNvSpPr/>
      </dsp:nvSpPr>
      <dsp:spPr>
        <a:xfrm>
          <a:off x="333853" y="250498"/>
          <a:ext cx="607006" cy="60700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EFA38B1-EF4B-4957-9B13-4D7B55012112}">
      <dsp:nvSpPr>
        <dsp:cNvPr id="0" name=""/>
        <dsp:cNvSpPr/>
      </dsp:nvSpPr>
      <dsp:spPr>
        <a:xfrm>
          <a:off x="1274714" y="2177"/>
          <a:ext cx="3518741" cy="11036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6803" tIns="116803" rIns="116803" bIns="116803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/>
            <a:t>- Mohammad Gharaibeh (Project Manager)</a:t>
          </a:r>
          <a:endParaRPr lang="en-US" sz="1900" kern="1200"/>
        </a:p>
      </dsp:txBody>
      <dsp:txXfrm>
        <a:off x="1274714" y="2177"/>
        <a:ext cx="3518741" cy="1103648"/>
      </dsp:txXfrm>
    </dsp:sp>
    <dsp:sp modelId="{A85713DB-D53A-4DFA-9C89-5B7B896EE09E}">
      <dsp:nvSpPr>
        <dsp:cNvPr id="0" name=""/>
        <dsp:cNvSpPr/>
      </dsp:nvSpPr>
      <dsp:spPr>
        <a:xfrm>
          <a:off x="0" y="1381738"/>
          <a:ext cx="4793456" cy="110364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F3F3C18-A682-4678-8533-BC2D81C99EF0}">
      <dsp:nvSpPr>
        <dsp:cNvPr id="0" name=""/>
        <dsp:cNvSpPr/>
      </dsp:nvSpPr>
      <dsp:spPr>
        <a:xfrm>
          <a:off x="333853" y="1630059"/>
          <a:ext cx="607006" cy="60700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20C7E7-E711-456A-AFDE-9F9CF700FBC8}">
      <dsp:nvSpPr>
        <dsp:cNvPr id="0" name=""/>
        <dsp:cNvSpPr/>
      </dsp:nvSpPr>
      <dsp:spPr>
        <a:xfrm>
          <a:off x="1274714" y="1381738"/>
          <a:ext cx="3518741" cy="11036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6803" tIns="116803" rIns="116803" bIns="116803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dirty="0"/>
            <a:t>- Majd </a:t>
          </a:r>
          <a:r>
            <a:rPr lang="en-GB" sz="1900" kern="1200" dirty="0" err="1"/>
            <a:t>Malkawi</a:t>
          </a:r>
          <a:r>
            <a:rPr lang="en-GB" sz="1900" kern="1200" dirty="0"/>
            <a:t> (Assistant Project Manager)</a:t>
          </a:r>
          <a:endParaRPr lang="en-US" sz="1900" kern="1200" dirty="0"/>
        </a:p>
      </dsp:txBody>
      <dsp:txXfrm>
        <a:off x="1274714" y="1381738"/>
        <a:ext cx="3518741" cy="1103648"/>
      </dsp:txXfrm>
    </dsp:sp>
    <dsp:sp modelId="{259598A4-B956-4157-87CE-E34463E22393}">
      <dsp:nvSpPr>
        <dsp:cNvPr id="0" name=""/>
        <dsp:cNvSpPr/>
      </dsp:nvSpPr>
      <dsp:spPr>
        <a:xfrm>
          <a:off x="0" y="2761299"/>
          <a:ext cx="4793456" cy="110364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6BC6017-3E07-4A2C-AA9C-17EF26DD87F1}">
      <dsp:nvSpPr>
        <dsp:cNvPr id="0" name=""/>
        <dsp:cNvSpPr/>
      </dsp:nvSpPr>
      <dsp:spPr>
        <a:xfrm>
          <a:off x="333853" y="3009620"/>
          <a:ext cx="607006" cy="60700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F9D1E3-CC09-4E17-AEEC-26875C56C82B}">
      <dsp:nvSpPr>
        <dsp:cNvPr id="0" name=""/>
        <dsp:cNvSpPr/>
      </dsp:nvSpPr>
      <dsp:spPr>
        <a:xfrm>
          <a:off x="1274714" y="2761299"/>
          <a:ext cx="3518741" cy="11036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6803" tIns="116803" rIns="116803" bIns="116803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dirty="0"/>
            <a:t>- Alaa Abushawer (Software Engineer/quality assurance)</a:t>
          </a:r>
          <a:endParaRPr lang="en-US" sz="1900" kern="1200" dirty="0"/>
        </a:p>
      </dsp:txBody>
      <dsp:txXfrm>
        <a:off x="1274714" y="2761299"/>
        <a:ext cx="3518741" cy="1103648"/>
      </dsp:txXfrm>
    </dsp:sp>
    <dsp:sp modelId="{6E3EBB11-3731-42D0-B58F-59C15B248AFB}">
      <dsp:nvSpPr>
        <dsp:cNvPr id="0" name=""/>
        <dsp:cNvSpPr/>
      </dsp:nvSpPr>
      <dsp:spPr>
        <a:xfrm>
          <a:off x="0" y="4140860"/>
          <a:ext cx="4793456" cy="110364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2DEFA30-C303-42AA-BCA0-B99FCC5CFF34}">
      <dsp:nvSpPr>
        <dsp:cNvPr id="0" name=""/>
        <dsp:cNvSpPr/>
      </dsp:nvSpPr>
      <dsp:spPr>
        <a:xfrm>
          <a:off x="333853" y="4389181"/>
          <a:ext cx="607006" cy="60700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6E8FBE-47B7-4297-805E-CAEB55A3C86B}">
      <dsp:nvSpPr>
        <dsp:cNvPr id="0" name=""/>
        <dsp:cNvSpPr/>
      </dsp:nvSpPr>
      <dsp:spPr>
        <a:xfrm>
          <a:off x="1274714" y="4140860"/>
          <a:ext cx="3518741" cy="11036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6803" tIns="116803" rIns="116803" bIns="116803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/>
            <a:t>- Yousef Hafanawi (UI/UX Designer)</a:t>
          </a:r>
          <a:endParaRPr lang="en-US" sz="1900" kern="1200"/>
        </a:p>
      </dsp:txBody>
      <dsp:txXfrm>
        <a:off x="1274714" y="4140860"/>
        <a:ext cx="3518741" cy="110364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B4E439-551B-40FD-9966-010683D28B98}">
      <dsp:nvSpPr>
        <dsp:cNvPr id="0" name=""/>
        <dsp:cNvSpPr/>
      </dsp:nvSpPr>
      <dsp:spPr>
        <a:xfrm>
          <a:off x="0" y="852586"/>
          <a:ext cx="4793456" cy="1574006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A717DEB-2BE8-4677-8894-F9BAB5D47830}">
      <dsp:nvSpPr>
        <dsp:cNvPr id="0" name=""/>
        <dsp:cNvSpPr/>
      </dsp:nvSpPr>
      <dsp:spPr>
        <a:xfrm>
          <a:off x="476136" y="1206738"/>
          <a:ext cx="865703" cy="86570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CDFB96-6DB7-4F41-BFB9-B81ED11E3440}">
      <dsp:nvSpPr>
        <dsp:cNvPr id="0" name=""/>
        <dsp:cNvSpPr/>
      </dsp:nvSpPr>
      <dsp:spPr>
        <a:xfrm>
          <a:off x="1817977" y="852586"/>
          <a:ext cx="2975478" cy="15740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6582" tIns="166582" rIns="166582" bIns="166582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 dirty="0"/>
            <a:t>Have you ever struggled with managing your mental health?</a:t>
          </a:r>
          <a:endParaRPr lang="en-US" sz="1700" kern="1200" dirty="0"/>
        </a:p>
      </dsp:txBody>
      <dsp:txXfrm>
        <a:off x="1817977" y="852586"/>
        <a:ext cx="2975478" cy="1574006"/>
      </dsp:txXfrm>
    </dsp:sp>
    <dsp:sp modelId="{88E906E1-662D-4D61-A56F-57481154C40B}">
      <dsp:nvSpPr>
        <dsp:cNvPr id="0" name=""/>
        <dsp:cNvSpPr/>
      </dsp:nvSpPr>
      <dsp:spPr>
        <a:xfrm>
          <a:off x="0" y="2820094"/>
          <a:ext cx="4793456" cy="1574006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6A9BBCF-9E48-4DAB-95FC-B46D2E4A9B9E}">
      <dsp:nvSpPr>
        <dsp:cNvPr id="0" name=""/>
        <dsp:cNvSpPr/>
      </dsp:nvSpPr>
      <dsp:spPr>
        <a:xfrm>
          <a:off x="476136" y="3174245"/>
          <a:ext cx="865703" cy="86570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AFEE6F2-F811-4BF2-B778-30B19E4ABDB5}">
      <dsp:nvSpPr>
        <dsp:cNvPr id="0" name=""/>
        <dsp:cNvSpPr/>
      </dsp:nvSpPr>
      <dsp:spPr>
        <a:xfrm>
          <a:off x="1817977" y="2820094"/>
          <a:ext cx="2975478" cy="15740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6582" tIns="166582" rIns="166582" bIns="166582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/>
            <a:t>The Optimal State App provides a seamless way to monitor and improve mental well-being.</a:t>
          </a:r>
          <a:endParaRPr lang="en-US" sz="1700" kern="1200"/>
        </a:p>
      </dsp:txBody>
      <dsp:txXfrm>
        <a:off x="1817977" y="2820094"/>
        <a:ext cx="2975478" cy="157400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2F32B25-A4EB-41EF-8CEE-03ECB30EEDF6}">
      <dsp:nvSpPr>
        <dsp:cNvPr id="0" name=""/>
        <dsp:cNvSpPr/>
      </dsp:nvSpPr>
      <dsp:spPr>
        <a:xfrm>
          <a:off x="0" y="3626"/>
          <a:ext cx="4793456" cy="77238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0CA0426-28FF-4BEA-A07E-5DC75755D877}">
      <dsp:nvSpPr>
        <dsp:cNvPr id="0" name=""/>
        <dsp:cNvSpPr/>
      </dsp:nvSpPr>
      <dsp:spPr>
        <a:xfrm>
          <a:off x="233646" y="177412"/>
          <a:ext cx="424811" cy="42481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D03D57-6C51-4478-A334-CFDA2F4E3508}">
      <dsp:nvSpPr>
        <dsp:cNvPr id="0" name=""/>
        <dsp:cNvSpPr/>
      </dsp:nvSpPr>
      <dsp:spPr>
        <a:xfrm>
          <a:off x="892104" y="3626"/>
          <a:ext cx="3901351" cy="7723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744" tIns="81744" rIns="81744" bIns="81744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 dirty="0"/>
            <a:t>- Simple sign-up process</a:t>
          </a:r>
          <a:endParaRPr lang="en-US" sz="1900" kern="1200" dirty="0"/>
        </a:p>
      </dsp:txBody>
      <dsp:txXfrm>
        <a:off x="892104" y="3626"/>
        <a:ext cx="3901351" cy="772384"/>
      </dsp:txXfrm>
    </dsp:sp>
    <dsp:sp modelId="{9961FFD3-D851-48D3-8398-7DAC9DA5AECF}">
      <dsp:nvSpPr>
        <dsp:cNvPr id="0" name=""/>
        <dsp:cNvSpPr/>
      </dsp:nvSpPr>
      <dsp:spPr>
        <a:xfrm>
          <a:off x="0" y="969107"/>
          <a:ext cx="4793456" cy="77238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3AC746D-D4D1-48A1-AEF1-A12576A81750}">
      <dsp:nvSpPr>
        <dsp:cNvPr id="0" name=""/>
        <dsp:cNvSpPr/>
      </dsp:nvSpPr>
      <dsp:spPr>
        <a:xfrm>
          <a:off x="233646" y="1142893"/>
          <a:ext cx="424811" cy="42481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90887CA-4C52-4AFB-8EC6-92D2785E7159}">
      <dsp:nvSpPr>
        <dsp:cNvPr id="0" name=""/>
        <dsp:cNvSpPr/>
      </dsp:nvSpPr>
      <dsp:spPr>
        <a:xfrm>
          <a:off x="892104" y="969107"/>
          <a:ext cx="3901351" cy="7723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744" tIns="81744" rIns="81744" bIns="81744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 dirty="0"/>
            <a:t>- Color-coded mood assessments</a:t>
          </a:r>
          <a:endParaRPr lang="en-US" sz="1900" kern="1200" dirty="0"/>
        </a:p>
      </dsp:txBody>
      <dsp:txXfrm>
        <a:off x="892104" y="969107"/>
        <a:ext cx="3901351" cy="772384"/>
      </dsp:txXfrm>
    </dsp:sp>
    <dsp:sp modelId="{26FAAC99-02B6-4A3A-A65F-6E4A48FC4FEF}">
      <dsp:nvSpPr>
        <dsp:cNvPr id="0" name=""/>
        <dsp:cNvSpPr/>
      </dsp:nvSpPr>
      <dsp:spPr>
        <a:xfrm>
          <a:off x="0" y="1934588"/>
          <a:ext cx="4793456" cy="77238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CBCFC64-B336-406A-850B-D9E80D2FE599}">
      <dsp:nvSpPr>
        <dsp:cNvPr id="0" name=""/>
        <dsp:cNvSpPr/>
      </dsp:nvSpPr>
      <dsp:spPr>
        <a:xfrm>
          <a:off x="233646" y="2108374"/>
          <a:ext cx="424811" cy="42481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8E8AE91-3D2B-43B8-BC10-69491CF4F5D9}">
      <dsp:nvSpPr>
        <dsp:cNvPr id="0" name=""/>
        <dsp:cNvSpPr/>
      </dsp:nvSpPr>
      <dsp:spPr>
        <a:xfrm>
          <a:off x="892104" y="1934588"/>
          <a:ext cx="3901351" cy="7723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744" tIns="81744" rIns="81744" bIns="81744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/>
            <a:t>- Customized mental health exercises</a:t>
          </a:r>
          <a:endParaRPr lang="en-US" sz="1900" kern="1200"/>
        </a:p>
      </dsp:txBody>
      <dsp:txXfrm>
        <a:off x="892104" y="1934588"/>
        <a:ext cx="3901351" cy="772384"/>
      </dsp:txXfrm>
    </dsp:sp>
    <dsp:sp modelId="{E8BBD579-88E4-465E-8EA2-45F38FFA68A3}">
      <dsp:nvSpPr>
        <dsp:cNvPr id="0" name=""/>
        <dsp:cNvSpPr/>
      </dsp:nvSpPr>
      <dsp:spPr>
        <a:xfrm>
          <a:off x="0" y="2900069"/>
          <a:ext cx="4793456" cy="77238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027D588-B24B-4DE5-8BEA-9F83C3BC673E}">
      <dsp:nvSpPr>
        <dsp:cNvPr id="0" name=""/>
        <dsp:cNvSpPr/>
      </dsp:nvSpPr>
      <dsp:spPr>
        <a:xfrm>
          <a:off x="233646" y="3073855"/>
          <a:ext cx="424811" cy="42481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2E821F-F097-44C3-91E2-49FA30F35DEC}">
      <dsp:nvSpPr>
        <dsp:cNvPr id="0" name=""/>
        <dsp:cNvSpPr/>
      </dsp:nvSpPr>
      <dsp:spPr>
        <a:xfrm>
          <a:off x="892104" y="2900069"/>
          <a:ext cx="3901351" cy="7723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744" tIns="81744" rIns="81744" bIns="81744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/>
            <a:t>- Secure data storage with Firebase</a:t>
          </a:r>
          <a:endParaRPr lang="en-US" sz="1900" kern="1200"/>
        </a:p>
      </dsp:txBody>
      <dsp:txXfrm>
        <a:off x="892104" y="2900069"/>
        <a:ext cx="3901351" cy="772384"/>
      </dsp:txXfrm>
    </dsp:sp>
    <dsp:sp modelId="{555538E4-981F-41E7-A338-C40A1745AEC9}">
      <dsp:nvSpPr>
        <dsp:cNvPr id="0" name=""/>
        <dsp:cNvSpPr/>
      </dsp:nvSpPr>
      <dsp:spPr>
        <a:xfrm>
          <a:off x="0" y="3865550"/>
          <a:ext cx="4793456" cy="77238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FC10C24-7563-4150-B307-FC048B99EA54}">
      <dsp:nvSpPr>
        <dsp:cNvPr id="0" name=""/>
        <dsp:cNvSpPr/>
      </dsp:nvSpPr>
      <dsp:spPr>
        <a:xfrm>
          <a:off x="233646" y="4039336"/>
          <a:ext cx="424811" cy="424811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E0E5F3-9E2E-4373-8F07-40F64F0526E0}">
      <dsp:nvSpPr>
        <dsp:cNvPr id="0" name=""/>
        <dsp:cNvSpPr/>
      </dsp:nvSpPr>
      <dsp:spPr>
        <a:xfrm>
          <a:off x="892104" y="3865550"/>
          <a:ext cx="3901351" cy="7723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744" tIns="81744" rIns="81744" bIns="81744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-remote interaction provider </a:t>
          </a:r>
        </a:p>
      </dsp:txBody>
      <dsp:txXfrm>
        <a:off x="892104" y="3865550"/>
        <a:ext cx="3901351" cy="77238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5A824F8-5607-45B8-8266-1BDF39C15B57}">
      <dsp:nvSpPr>
        <dsp:cNvPr id="0" name=""/>
        <dsp:cNvSpPr/>
      </dsp:nvSpPr>
      <dsp:spPr>
        <a:xfrm>
          <a:off x="589415" y="30218"/>
          <a:ext cx="1235250" cy="123525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3956291-939E-4159-8C2A-9EFEDBE88F12}">
      <dsp:nvSpPr>
        <dsp:cNvPr id="0" name=""/>
        <dsp:cNvSpPr/>
      </dsp:nvSpPr>
      <dsp:spPr>
        <a:xfrm>
          <a:off x="852665" y="293468"/>
          <a:ext cx="708750" cy="70875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F92028F-4467-4367-B259-E6725797482A}">
      <dsp:nvSpPr>
        <dsp:cNvPr id="0" name=""/>
        <dsp:cNvSpPr/>
      </dsp:nvSpPr>
      <dsp:spPr>
        <a:xfrm>
          <a:off x="194540" y="1650218"/>
          <a:ext cx="2025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200" kern="1200" dirty="0"/>
            <a:t>Development Tools: Visual Studio code ,Android Studio, Firebase </a:t>
          </a:r>
        </a:p>
      </dsp:txBody>
      <dsp:txXfrm>
        <a:off x="194540" y="1650218"/>
        <a:ext cx="2025000" cy="720000"/>
      </dsp:txXfrm>
    </dsp:sp>
    <dsp:sp modelId="{E1FF7DDE-EEE5-4172-931B-647E2D7584BB}">
      <dsp:nvSpPr>
        <dsp:cNvPr id="0" name=""/>
        <dsp:cNvSpPr/>
      </dsp:nvSpPr>
      <dsp:spPr>
        <a:xfrm>
          <a:off x="2968790" y="30218"/>
          <a:ext cx="1235250" cy="123525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4FF773-A80F-4356-AFF8-1F5AE49DEBBD}">
      <dsp:nvSpPr>
        <dsp:cNvPr id="0" name=""/>
        <dsp:cNvSpPr/>
      </dsp:nvSpPr>
      <dsp:spPr>
        <a:xfrm>
          <a:off x="3232040" y="293468"/>
          <a:ext cx="708750" cy="70875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4DF372C-6D33-46CA-86C1-7334BDB420EE}">
      <dsp:nvSpPr>
        <dsp:cNvPr id="0" name=""/>
        <dsp:cNvSpPr/>
      </dsp:nvSpPr>
      <dsp:spPr>
        <a:xfrm>
          <a:off x="2573915" y="1650218"/>
          <a:ext cx="2025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200" kern="1200" dirty="0"/>
            <a:t>Programming Languages: java with react native framework</a:t>
          </a:r>
        </a:p>
      </dsp:txBody>
      <dsp:txXfrm>
        <a:off x="2573915" y="1650218"/>
        <a:ext cx="2025000" cy="720000"/>
      </dsp:txXfrm>
    </dsp:sp>
    <dsp:sp modelId="{3CD6729C-B6B4-4206-97ED-AA039E3F65EC}">
      <dsp:nvSpPr>
        <dsp:cNvPr id="0" name=""/>
        <dsp:cNvSpPr/>
      </dsp:nvSpPr>
      <dsp:spPr>
        <a:xfrm>
          <a:off x="1779103" y="2876468"/>
          <a:ext cx="1235250" cy="1235250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45AD97C-6DFB-4A23-84DA-3D6825B12CE1}">
      <dsp:nvSpPr>
        <dsp:cNvPr id="0" name=""/>
        <dsp:cNvSpPr/>
      </dsp:nvSpPr>
      <dsp:spPr>
        <a:xfrm>
          <a:off x="2042353" y="3139718"/>
          <a:ext cx="708750" cy="70875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E9B8F29-280E-4630-8988-710B929A570B}">
      <dsp:nvSpPr>
        <dsp:cNvPr id="0" name=""/>
        <dsp:cNvSpPr/>
      </dsp:nvSpPr>
      <dsp:spPr>
        <a:xfrm>
          <a:off x="1384227" y="4496468"/>
          <a:ext cx="2025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200" kern="1200" dirty="0"/>
            <a:t>Backend: Firebase </a:t>
          </a:r>
          <a:r>
            <a:rPr lang="en-US" sz="1200" kern="1200" dirty="0" err="1"/>
            <a:t>Firestore</a:t>
          </a:r>
          <a:r>
            <a:rPr lang="en-US" sz="1200" kern="1200" dirty="0"/>
            <a:t> database </a:t>
          </a:r>
        </a:p>
      </dsp:txBody>
      <dsp:txXfrm>
        <a:off x="1384227" y="4496468"/>
        <a:ext cx="2025000" cy="72000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FE362CB-1D5E-47DC-B1AB-C9A70BBBFE24}">
      <dsp:nvSpPr>
        <dsp:cNvPr id="0" name=""/>
        <dsp:cNvSpPr/>
      </dsp:nvSpPr>
      <dsp:spPr>
        <a:xfrm>
          <a:off x="313228" y="586628"/>
          <a:ext cx="972544" cy="972544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57CCA2-F835-4CAD-9FC2-83C368CEA7DD}">
      <dsp:nvSpPr>
        <dsp:cNvPr id="0" name=""/>
        <dsp:cNvSpPr/>
      </dsp:nvSpPr>
      <dsp:spPr>
        <a:xfrm>
          <a:off x="520492" y="793892"/>
          <a:ext cx="558017" cy="55801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A58CEA-DAF6-4C71-971A-9974C0E30F4D}">
      <dsp:nvSpPr>
        <dsp:cNvPr id="0" name=""/>
        <dsp:cNvSpPr/>
      </dsp:nvSpPr>
      <dsp:spPr>
        <a:xfrm>
          <a:off x="2333" y="1862097"/>
          <a:ext cx="1594335" cy="6377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- Ensuring quality assurance </a:t>
          </a:r>
        </a:p>
      </dsp:txBody>
      <dsp:txXfrm>
        <a:off x="2333" y="1862097"/>
        <a:ext cx="1594335" cy="637734"/>
      </dsp:txXfrm>
    </dsp:sp>
    <dsp:sp modelId="{E7914B73-0B84-4778-B229-D9EE96F71F55}">
      <dsp:nvSpPr>
        <dsp:cNvPr id="0" name=""/>
        <dsp:cNvSpPr/>
      </dsp:nvSpPr>
      <dsp:spPr>
        <a:xfrm>
          <a:off x="2186573" y="586628"/>
          <a:ext cx="972544" cy="972544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2FD200E-084E-4C29-93FD-9ECB93E4D264}">
      <dsp:nvSpPr>
        <dsp:cNvPr id="0" name=""/>
        <dsp:cNvSpPr/>
      </dsp:nvSpPr>
      <dsp:spPr>
        <a:xfrm>
          <a:off x="2393837" y="793892"/>
          <a:ext cx="558017" cy="55801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DC8C30-05FC-4825-BB4B-417EABC21F91}">
      <dsp:nvSpPr>
        <dsp:cNvPr id="0" name=""/>
        <dsp:cNvSpPr/>
      </dsp:nvSpPr>
      <dsp:spPr>
        <a:xfrm>
          <a:off x="1875678" y="1862097"/>
          <a:ext cx="1594335" cy="6377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- Balancing performance and reliability </a:t>
          </a:r>
        </a:p>
      </dsp:txBody>
      <dsp:txXfrm>
        <a:off x="1875678" y="1862097"/>
        <a:ext cx="1594335" cy="637734"/>
      </dsp:txXfrm>
    </dsp:sp>
    <dsp:sp modelId="{E52E61D6-A5C8-415C-B4D5-5B87C551D460}">
      <dsp:nvSpPr>
        <dsp:cNvPr id="0" name=""/>
        <dsp:cNvSpPr/>
      </dsp:nvSpPr>
      <dsp:spPr>
        <a:xfrm>
          <a:off x="4059918" y="586628"/>
          <a:ext cx="972544" cy="972544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0626029-666D-4CAC-85D3-6A2CE1D703E9}">
      <dsp:nvSpPr>
        <dsp:cNvPr id="0" name=""/>
        <dsp:cNvSpPr/>
      </dsp:nvSpPr>
      <dsp:spPr>
        <a:xfrm>
          <a:off x="4267182" y="793892"/>
          <a:ext cx="558017" cy="55801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E3AF5B6-8AB6-42C6-828E-1E00DEFAE1F2}">
      <dsp:nvSpPr>
        <dsp:cNvPr id="0" name=""/>
        <dsp:cNvSpPr/>
      </dsp:nvSpPr>
      <dsp:spPr>
        <a:xfrm>
          <a:off x="3749022" y="1862097"/>
          <a:ext cx="1594335" cy="6377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 dirty="0"/>
            <a:t>- Addressing maintainability with Firebase and react native integration </a:t>
          </a:r>
        </a:p>
      </dsp:txBody>
      <dsp:txXfrm>
        <a:off x="3749022" y="1862097"/>
        <a:ext cx="1594335" cy="637734"/>
      </dsp:txXfrm>
    </dsp:sp>
    <dsp:sp modelId="{9A477440-7C79-404D-8692-7661E7A60F07}">
      <dsp:nvSpPr>
        <dsp:cNvPr id="0" name=""/>
        <dsp:cNvSpPr/>
      </dsp:nvSpPr>
      <dsp:spPr>
        <a:xfrm>
          <a:off x="5933263" y="586628"/>
          <a:ext cx="972544" cy="972544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E444E71-BD97-471C-9F06-952ABB5ACC36}">
      <dsp:nvSpPr>
        <dsp:cNvPr id="0" name=""/>
        <dsp:cNvSpPr/>
      </dsp:nvSpPr>
      <dsp:spPr>
        <a:xfrm>
          <a:off x="6140526" y="793892"/>
          <a:ext cx="558017" cy="55801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B2F33BC-D882-48A3-80A5-70567ED4026D}">
      <dsp:nvSpPr>
        <dsp:cNvPr id="0" name=""/>
        <dsp:cNvSpPr/>
      </dsp:nvSpPr>
      <dsp:spPr>
        <a:xfrm>
          <a:off x="5622367" y="1862097"/>
          <a:ext cx="1594335" cy="6377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 dirty="0"/>
            <a:t>- Limited team experience in advanced react native components </a:t>
          </a:r>
        </a:p>
      </dsp:txBody>
      <dsp:txXfrm>
        <a:off x="5622367" y="1862097"/>
        <a:ext cx="1594335" cy="63773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ar-JO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fld id="{A6EAED5E-5C53-4ED4-883A-CAA2B2DEF0FC}" type="datetimeFigureOut">
              <a:rPr lang="ar-JO" smtClean="0"/>
              <a:t>29/06/1446</a:t>
            </a:fld>
            <a:endParaRPr lang="ar-JO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ar-JO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J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endParaRPr lang="ar-J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fld id="{6D342B0E-73DD-4172-9450-C013F77353E8}" type="slidenum">
              <a:rPr lang="ar-JO" smtClean="0"/>
              <a:t>‹#›</a:t>
            </a:fld>
            <a:endParaRPr lang="ar-JO"/>
          </a:p>
        </p:txBody>
      </p:sp>
    </p:spTree>
    <p:extLst>
      <p:ext uri="{BB962C8B-B14F-4D97-AF65-F5344CB8AC3E}">
        <p14:creationId xmlns:p14="http://schemas.microsoft.com/office/powerpoint/2010/main" val="26059494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ar-J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342B0E-73DD-4172-9450-C013F77353E8}" type="slidenum">
              <a:rPr lang="ar-JO" smtClean="0"/>
              <a:t>30</a:t>
            </a:fld>
            <a:endParaRPr lang="ar-JO"/>
          </a:p>
        </p:txBody>
      </p:sp>
    </p:spTree>
    <p:extLst>
      <p:ext uri="{BB962C8B-B14F-4D97-AF65-F5344CB8AC3E}">
        <p14:creationId xmlns:p14="http://schemas.microsoft.com/office/powerpoint/2010/main" val="33987595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Oval 9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6440" y="2226503"/>
            <a:ext cx="5917679" cy="2550877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6440" y="4777380"/>
            <a:ext cx="5917679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7498080" y="1828800"/>
            <a:ext cx="990599" cy="22865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12/30/2024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6236208" y="3264408"/>
            <a:ext cx="3859795" cy="228660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 anchor="b"/>
          <a:lstStyle>
            <a:lvl1pPr algn="ctr">
              <a:defRPr sz="2800"/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8474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10204164">
              <a:off x="426788" y="4564241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6" name="Rectangle 15"/>
            <p:cNvSpPr/>
            <p:nvPr/>
          </p:nvSpPr>
          <p:spPr>
            <a:xfrm>
              <a:off x="421503" y="402165"/>
              <a:ext cx="8327939" cy="31411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 bwMode="gray">
            <a:xfrm rot="10800000">
              <a:off x="485023" y="2670079"/>
              <a:ext cx="8182128" cy="2130508"/>
            </a:xfrm>
            <a:custGeom>
              <a:avLst/>
              <a:gdLst/>
              <a:ahLst/>
              <a:cxnLst/>
              <a:rect l="l" t="t" r="r" b="b"/>
              <a:pathLst>
                <a:path w="10000" h="9621">
                  <a:moveTo>
                    <a:pt x="0" y="0"/>
                  </a:moveTo>
                  <a:lnTo>
                    <a:pt x="0" y="2411"/>
                  </a:lnTo>
                  <a:lnTo>
                    <a:pt x="0" y="9586"/>
                  </a:lnTo>
                  <a:lnTo>
                    <a:pt x="0" y="9621"/>
                  </a:lnTo>
                  <a:lnTo>
                    <a:pt x="10000" y="9585"/>
                  </a:lnTo>
                  <a:cubicBezTo>
                    <a:pt x="9997" y="8144"/>
                    <a:pt x="10003" y="9571"/>
                    <a:pt x="10000" y="9586"/>
                  </a:cubicBezTo>
                  <a:cubicBezTo>
                    <a:pt x="9997" y="7194"/>
                    <a:pt x="9993" y="4803"/>
                    <a:pt x="9990" y="2411"/>
                  </a:cubicBezTo>
                  <a:lnTo>
                    <a:pt x="9990" y="0"/>
                  </a:lnTo>
                  <a:lnTo>
                    <a:pt x="9990" y="0"/>
                  </a:lnTo>
                  <a:lnTo>
                    <a:pt x="9534" y="253"/>
                  </a:lnTo>
                  <a:lnTo>
                    <a:pt x="9084" y="477"/>
                  </a:lnTo>
                  <a:lnTo>
                    <a:pt x="8628" y="669"/>
                  </a:lnTo>
                  <a:lnTo>
                    <a:pt x="8177" y="847"/>
                  </a:lnTo>
                  <a:lnTo>
                    <a:pt x="7726" y="984"/>
                  </a:lnTo>
                  <a:lnTo>
                    <a:pt x="7279" y="1087"/>
                  </a:lnTo>
                  <a:lnTo>
                    <a:pt x="6832" y="1176"/>
                  </a:lnTo>
                  <a:lnTo>
                    <a:pt x="6393" y="1236"/>
                  </a:lnTo>
                  <a:lnTo>
                    <a:pt x="5962" y="1279"/>
                  </a:lnTo>
                  <a:lnTo>
                    <a:pt x="5534" y="1294"/>
                  </a:lnTo>
                  <a:lnTo>
                    <a:pt x="5120" y="1294"/>
                  </a:lnTo>
                  <a:lnTo>
                    <a:pt x="4709" y="1294"/>
                  </a:lnTo>
                  <a:lnTo>
                    <a:pt x="4311" y="1266"/>
                  </a:lnTo>
                  <a:lnTo>
                    <a:pt x="3923" y="1221"/>
                  </a:lnTo>
                  <a:lnTo>
                    <a:pt x="3548" y="1161"/>
                  </a:lnTo>
                  <a:lnTo>
                    <a:pt x="3187" y="1101"/>
                  </a:lnTo>
                  <a:lnTo>
                    <a:pt x="2840" y="1026"/>
                  </a:lnTo>
                  <a:lnTo>
                    <a:pt x="2505" y="954"/>
                  </a:lnTo>
                  <a:lnTo>
                    <a:pt x="2192" y="865"/>
                  </a:lnTo>
                  <a:lnTo>
                    <a:pt x="1889" y="775"/>
                  </a:lnTo>
                  <a:lnTo>
                    <a:pt x="1346" y="579"/>
                  </a:lnTo>
                  <a:lnTo>
                    <a:pt x="882" y="400"/>
                  </a:lnTo>
                  <a:lnTo>
                    <a:pt x="511" y="253"/>
                  </a:lnTo>
                  <a:lnTo>
                    <a:pt x="234" y="11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0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4961454"/>
            <a:ext cx="6422004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66441" y="685800"/>
            <a:ext cx="6422004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866440" y="5528192"/>
            <a:ext cx="6422004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837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21010068">
              <a:off x="6359946" y="2780895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Rectangle 8"/>
            <p:cNvSpPr/>
            <p:nvPr/>
          </p:nvSpPr>
          <p:spPr>
            <a:xfrm>
              <a:off x="485023" y="4343399"/>
              <a:ext cx="8182128" cy="21124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 bwMode="gray">
            <a:xfrm>
              <a:off x="485023" y="2854646"/>
              <a:ext cx="8182128" cy="2130508"/>
            </a:xfrm>
            <a:custGeom>
              <a:avLst/>
              <a:gdLst/>
              <a:ahLst/>
              <a:cxnLst/>
              <a:rect l="l" t="t" r="r" b="b"/>
              <a:pathLst>
                <a:path w="10000" h="9621">
                  <a:moveTo>
                    <a:pt x="0" y="0"/>
                  </a:moveTo>
                  <a:lnTo>
                    <a:pt x="0" y="2411"/>
                  </a:lnTo>
                  <a:lnTo>
                    <a:pt x="0" y="9586"/>
                  </a:lnTo>
                  <a:lnTo>
                    <a:pt x="0" y="9621"/>
                  </a:lnTo>
                  <a:lnTo>
                    <a:pt x="10000" y="9585"/>
                  </a:lnTo>
                  <a:cubicBezTo>
                    <a:pt x="9997" y="8144"/>
                    <a:pt x="10003" y="9571"/>
                    <a:pt x="10000" y="9586"/>
                  </a:cubicBezTo>
                  <a:cubicBezTo>
                    <a:pt x="9997" y="7194"/>
                    <a:pt x="9993" y="4803"/>
                    <a:pt x="9990" y="2411"/>
                  </a:cubicBezTo>
                  <a:lnTo>
                    <a:pt x="9990" y="0"/>
                  </a:lnTo>
                  <a:lnTo>
                    <a:pt x="9990" y="0"/>
                  </a:lnTo>
                  <a:lnTo>
                    <a:pt x="9534" y="253"/>
                  </a:lnTo>
                  <a:lnTo>
                    <a:pt x="9084" y="477"/>
                  </a:lnTo>
                  <a:lnTo>
                    <a:pt x="8628" y="669"/>
                  </a:lnTo>
                  <a:lnTo>
                    <a:pt x="8177" y="847"/>
                  </a:lnTo>
                  <a:lnTo>
                    <a:pt x="7726" y="984"/>
                  </a:lnTo>
                  <a:lnTo>
                    <a:pt x="7279" y="1087"/>
                  </a:lnTo>
                  <a:lnTo>
                    <a:pt x="6832" y="1176"/>
                  </a:lnTo>
                  <a:lnTo>
                    <a:pt x="6393" y="1236"/>
                  </a:lnTo>
                  <a:lnTo>
                    <a:pt x="5962" y="1279"/>
                  </a:lnTo>
                  <a:lnTo>
                    <a:pt x="5534" y="1294"/>
                  </a:lnTo>
                  <a:lnTo>
                    <a:pt x="5120" y="1294"/>
                  </a:lnTo>
                  <a:lnTo>
                    <a:pt x="4709" y="1294"/>
                  </a:lnTo>
                  <a:lnTo>
                    <a:pt x="4311" y="1266"/>
                  </a:lnTo>
                  <a:lnTo>
                    <a:pt x="3923" y="1221"/>
                  </a:lnTo>
                  <a:lnTo>
                    <a:pt x="3548" y="1161"/>
                  </a:lnTo>
                  <a:lnTo>
                    <a:pt x="3187" y="1101"/>
                  </a:lnTo>
                  <a:lnTo>
                    <a:pt x="2840" y="1026"/>
                  </a:lnTo>
                  <a:lnTo>
                    <a:pt x="2505" y="954"/>
                  </a:lnTo>
                  <a:lnTo>
                    <a:pt x="2192" y="865"/>
                  </a:lnTo>
                  <a:lnTo>
                    <a:pt x="1889" y="775"/>
                  </a:lnTo>
                  <a:lnTo>
                    <a:pt x="1346" y="579"/>
                  </a:lnTo>
                  <a:lnTo>
                    <a:pt x="882" y="400"/>
                  </a:lnTo>
                  <a:lnTo>
                    <a:pt x="511" y="253"/>
                  </a:lnTo>
                  <a:lnTo>
                    <a:pt x="234" y="11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0" y="927100"/>
            <a:ext cx="6422005" cy="169272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0" y="3488023"/>
            <a:ext cx="6422005" cy="2536857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1363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21010068">
              <a:off x="6359946" y="4309201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10"/>
            <p:cNvSpPr/>
            <p:nvPr/>
          </p:nvSpPr>
          <p:spPr bwMode="gray">
            <a:xfrm>
              <a:off x="485023" y="4381500"/>
              <a:ext cx="8182128" cy="2130508"/>
            </a:xfrm>
            <a:custGeom>
              <a:avLst/>
              <a:gdLst/>
              <a:ahLst/>
              <a:cxnLst/>
              <a:rect l="l" t="t" r="r" b="b"/>
              <a:pathLst>
                <a:path w="10000" h="9621">
                  <a:moveTo>
                    <a:pt x="0" y="0"/>
                  </a:moveTo>
                  <a:lnTo>
                    <a:pt x="0" y="2411"/>
                  </a:lnTo>
                  <a:lnTo>
                    <a:pt x="0" y="9586"/>
                  </a:lnTo>
                  <a:lnTo>
                    <a:pt x="0" y="9621"/>
                  </a:lnTo>
                  <a:lnTo>
                    <a:pt x="10000" y="9585"/>
                  </a:lnTo>
                  <a:cubicBezTo>
                    <a:pt x="9997" y="8144"/>
                    <a:pt x="10003" y="9571"/>
                    <a:pt x="10000" y="9586"/>
                  </a:cubicBezTo>
                  <a:cubicBezTo>
                    <a:pt x="9997" y="7194"/>
                    <a:pt x="9993" y="4803"/>
                    <a:pt x="9990" y="2411"/>
                  </a:cubicBezTo>
                  <a:lnTo>
                    <a:pt x="9990" y="0"/>
                  </a:lnTo>
                  <a:lnTo>
                    <a:pt x="9990" y="0"/>
                  </a:lnTo>
                  <a:lnTo>
                    <a:pt x="9534" y="253"/>
                  </a:lnTo>
                  <a:lnTo>
                    <a:pt x="9084" y="477"/>
                  </a:lnTo>
                  <a:lnTo>
                    <a:pt x="8628" y="669"/>
                  </a:lnTo>
                  <a:lnTo>
                    <a:pt x="8177" y="847"/>
                  </a:lnTo>
                  <a:lnTo>
                    <a:pt x="7726" y="984"/>
                  </a:lnTo>
                  <a:lnTo>
                    <a:pt x="7279" y="1087"/>
                  </a:lnTo>
                  <a:lnTo>
                    <a:pt x="6832" y="1176"/>
                  </a:lnTo>
                  <a:lnTo>
                    <a:pt x="6393" y="1236"/>
                  </a:lnTo>
                  <a:lnTo>
                    <a:pt x="5962" y="1279"/>
                  </a:lnTo>
                  <a:lnTo>
                    <a:pt x="5534" y="1294"/>
                  </a:lnTo>
                  <a:lnTo>
                    <a:pt x="5120" y="1294"/>
                  </a:lnTo>
                  <a:lnTo>
                    <a:pt x="4709" y="1294"/>
                  </a:lnTo>
                  <a:lnTo>
                    <a:pt x="4311" y="1266"/>
                  </a:lnTo>
                  <a:lnTo>
                    <a:pt x="3923" y="1221"/>
                  </a:lnTo>
                  <a:lnTo>
                    <a:pt x="3548" y="1161"/>
                  </a:lnTo>
                  <a:lnTo>
                    <a:pt x="3187" y="1101"/>
                  </a:lnTo>
                  <a:lnTo>
                    <a:pt x="2840" y="1026"/>
                  </a:lnTo>
                  <a:lnTo>
                    <a:pt x="2505" y="954"/>
                  </a:lnTo>
                  <a:lnTo>
                    <a:pt x="2192" y="865"/>
                  </a:lnTo>
                  <a:lnTo>
                    <a:pt x="1889" y="775"/>
                  </a:lnTo>
                  <a:lnTo>
                    <a:pt x="1346" y="579"/>
                  </a:lnTo>
                  <a:lnTo>
                    <a:pt x="882" y="400"/>
                  </a:lnTo>
                  <a:lnTo>
                    <a:pt x="511" y="253"/>
                  </a:lnTo>
                  <a:lnTo>
                    <a:pt x="234" y="11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4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3" name="TextBox 22"/>
          <p:cNvSpPr txBox="1"/>
          <p:nvPr/>
        </p:nvSpPr>
        <p:spPr bwMode="gray">
          <a:xfrm>
            <a:off x="647430" y="651690"/>
            <a:ext cx="60159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 bwMode="gray">
          <a:xfrm>
            <a:off x="7069418" y="2900292"/>
            <a:ext cx="61906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8060" y="927099"/>
            <a:ext cx="6160385" cy="2882179"/>
          </a:xfrm>
        </p:spPr>
        <p:txBody>
          <a:bodyPr anchor="ctr"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387278" y="3809278"/>
            <a:ext cx="5646143" cy="333113"/>
          </a:xfrm>
        </p:spPr>
        <p:txBody>
          <a:bodyPr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0" y="5000816"/>
            <a:ext cx="6343673" cy="101061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9211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5"/>
            <p:cNvSpPr/>
            <p:nvPr/>
          </p:nvSpPr>
          <p:spPr bwMode="gray">
            <a:xfrm rot="21010068">
              <a:off x="6359946" y="4311243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7"/>
            <p:cNvSpPr/>
            <p:nvPr/>
          </p:nvSpPr>
          <p:spPr bwMode="gray">
            <a:xfrm>
              <a:off x="485023" y="4381500"/>
              <a:ext cx="8182128" cy="2130508"/>
            </a:xfrm>
            <a:custGeom>
              <a:avLst/>
              <a:gdLst/>
              <a:ahLst/>
              <a:cxnLst/>
              <a:rect l="l" t="t" r="r" b="b"/>
              <a:pathLst>
                <a:path w="10000" h="9621">
                  <a:moveTo>
                    <a:pt x="0" y="0"/>
                  </a:moveTo>
                  <a:lnTo>
                    <a:pt x="0" y="2411"/>
                  </a:lnTo>
                  <a:lnTo>
                    <a:pt x="0" y="9586"/>
                  </a:lnTo>
                  <a:lnTo>
                    <a:pt x="0" y="9621"/>
                  </a:lnTo>
                  <a:lnTo>
                    <a:pt x="10000" y="9585"/>
                  </a:lnTo>
                  <a:cubicBezTo>
                    <a:pt x="9997" y="8144"/>
                    <a:pt x="10003" y="9571"/>
                    <a:pt x="10000" y="9586"/>
                  </a:cubicBezTo>
                  <a:cubicBezTo>
                    <a:pt x="9997" y="7194"/>
                    <a:pt x="9993" y="4803"/>
                    <a:pt x="9990" y="2411"/>
                  </a:cubicBezTo>
                  <a:lnTo>
                    <a:pt x="9990" y="0"/>
                  </a:lnTo>
                  <a:lnTo>
                    <a:pt x="9990" y="0"/>
                  </a:lnTo>
                  <a:lnTo>
                    <a:pt x="9534" y="253"/>
                  </a:lnTo>
                  <a:lnTo>
                    <a:pt x="9084" y="477"/>
                  </a:lnTo>
                  <a:lnTo>
                    <a:pt x="8628" y="669"/>
                  </a:lnTo>
                  <a:lnTo>
                    <a:pt x="8177" y="847"/>
                  </a:lnTo>
                  <a:lnTo>
                    <a:pt x="7726" y="984"/>
                  </a:lnTo>
                  <a:lnTo>
                    <a:pt x="7279" y="1087"/>
                  </a:lnTo>
                  <a:lnTo>
                    <a:pt x="6832" y="1176"/>
                  </a:lnTo>
                  <a:lnTo>
                    <a:pt x="6393" y="1236"/>
                  </a:lnTo>
                  <a:lnTo>
                    <a:pt x="5962" y="1279"/>
                  </a:lnTo>
                  <a:lnTo>
                    <a:pt x="5534" y="1294"/>
                  </a:lnTo>
                  <a:lnTo>
                    <a:pt x="5120" y="1294"/>
                  </a:lnTo>
                  <a:lnTo>
                    <a:pt x="4709" y="1294"/>
                  </a:lnTo>
                  <a:lnTo>
                    <a:pt x="4311" y="1266"/>
                  </a:lnTo>
                  <a:lnTo>
                    <a:pt x="3923" y="1221"/>
                  </a:lnTo>
                  <a:lnTo>
                    <a:pt x="3548" y="1161"/>
                  </a:lnTo>
                  <a:lnTo>
                    <a:pt x="3187" y="1101"/>
                  </a:lnTo>
                  <a:lnTo>
                    <a:pt x="2840" y="1026"/>
                  </a:lnTo>
                  <a:lnTo>
                    <a:pt x="2505" y="954"/>
                  </a:lnTo>
                  <a:lnTo>
                    <a:pt x="2192" y="865"/>
                  </a:lnTo>
                  <a:lnTo>
                    <a:pt x="1889" y="775"/>
                  </a:lnTo>
                  <a:lnTo>
                    <a:pt x="1346" y="579"/>
                  </a:lnTo>
                  <a:lnTo>
                    <a:pt x="882" y="400"/>
                  </a:lnTo>
                  <a:lnTo>
                    <a:pt x="511" y="253"/>
                  </a:lnTo>
                  <a:lnTo>
                    <a:pt x="234" y="11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7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0" y="2057400"/>
            <a:ext cx="6422005" cy="20955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1" y="5024908"/>
            <a:ext cx="6422004" cy="994891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5506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0" y="927100"/>
            <a:ext cx="6423593" cy="709864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0" y="2489200"/>
            <a:ext cx="2313432" cy="657962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5"/>
          </p:nvPr>
        </p:nvSpPr>
        <p:spPr>
          <a:xfrm>
            <a:off x="866440" y="3147164"/>
            <a:ext cx="2313432" cy="2888366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05614" y="2489200"/>
            <a:ext cx="2318918" cy="657962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6"/>
          </p:nvPr>
        </p:nvSpPr>
        <p:spPr>
          <a:xfrm>
            <a:off x="3408471" y="3147164"/>
            <a:ext cx="2318918" cy="2888366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58642" y="2489200"/>
            <a:ext cx="2318918" cy="657962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7"/>
          </p:nvPr>
        </p:nvSpPr>
        <p:spPr>
          <a:xfrm>
            <a:off x="5960935" y="3147164"/>
            <a:ext cx="2316625" cy="2888366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294530" y="2489201"/>
            <a:ext cx="0" cy="3546328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849521" y="2489201"/>
            <a:ext cx="0" cy="3546328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12/30/2024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3051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0" y="927100"/>
            <a:ext cx="6345260" cy="709864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0" y="4179596"/>
            <a:ext cx="2313432" cy="657962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9055" y="2489200"/>
            <a:ext cx="2015144" cy="1447342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8"/>
          </p:nvPr>
        </p:nvSpPr>
        <p:spPr>
          <a:xfrm>
            <a:off x="866439" y="4837558"/>
            <a:ext cx="2313432" cy="1187321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11125" y="4179595"/>
            <a:ext cx="2318918" cy="657962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553189" y="2489200"/>
            <a:ext cx="2015144" cy="1447342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411125" y="4848208"/>
            <a:ext cx="2318918" cy="1187321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58642" y="4179596"/>
            <a:ext cx="2318918" cy="657962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6108641" y="2489200"/>
            <a:ext cx="2015144" cy="1447342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958642" y="4837558"/>
            <a:ext cx="2318918" cy="1187321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0" name="Straight Connector 39"/>
          <p:cNvCxnSpPr/>
          <p:nvPr/>
        </p:nvCxnSpPr>
        <p:spPr>
          <a:xfrm>
            <a:off x="3290019" y="2489201"/>
            <a:ext cx="0" cy="3546328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5849521" y="2489201"/>
            <a:ext cx="0" cy="3546328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12/30/2024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64584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21301" y="6387910"/>
            <a:ext cx="990599" cy="228659"/>
          </a:xfrm>
        </p:spPr>
        <p:txBody>
          <a:bodyPr/>
          <a:lstStyle/>
          <a:p>
            <a:fld id="{5BCAD085-E8A6-8845-BD4E-CB4CCA059FC4}" type="datetimeFigureOut">
              <a:rPr lang="en-US" smtClean="0"/>
              <a:t>12/30/2024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16133" y="6387910"/>
            <a:ext cx="3859795" cy="22866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42067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88" y="0"/>
            <a:ext cx="9120420" cy="6860798"/>
            <a:chOff x="-1588" y="0"/>
            <a:chExt cx="9120420" cy="6860798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Freeform 5"/>
            <p:cNvSpPr/>
            <p:nvPr/>
          </p:nvSpPr>
          <p:spPr bwMode="gray">
            <a:xfrm rot="4966650">
              <a:off x="4673046" y="5107506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</p:grpSp>
      <p:sp>
        <p:nvSpPr>
          <p:cNvPr id="17" name="Rectangle 16"/>
          <p:cNvSpPr/>
          <p:nvPr/>
        </p:nvSpPr>
        <p:spPr>
          <a:xfrm>
            <a:off x="414867" y="402165"/>
            <a:ext cx="4610565" cy="605367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Freeform 9"/>
          <p:cNvSpPr/>
          <p:nvPr/>
        </p:nvSpPr>
        <p:spPr bwMode="gray">
          <a:xfrm rot="5400000">
            <a:off x="1299309" y="1765596"/>
            <a:ext cx="5995993" cy="3326809"/>
          </a:xfrm>
          <a:custGeom>
            <a:avLst/>
            <a:gdLst/>
            <a:ahLst/>
            <a:cxnLst/>
            <a:rect l="0" t="0" r="r" b="b"/>
            <a:pathLst>
              <a:path w="4960" h="2752">
                <a:moveTo>
                  <a:pt x="0" y="0"/>
                </a:moveTo>
                <a:lnTo>
                  <a:pt x="0" y="324"/>
                </a:lnTo>
                <a:lnTo>
                  <a:pt x="0" y="1992"/>
                </a:lnTo>
                <a:lnTo>
                  <a:pt x="0" y="2752"/>
                </a:lnTo>
                <a:lnTo>
                  <a:pt x="4960" y="2752"/>
                </a:lnTo>
                <a:lnTo>
                  <a:pt x="4960" y="1992"/>
                </a:lnTo>
                <a:lnTo>
                  <a:pt x="4960" y="324"/>
                </a:lnTo>
                <a:lnTo>
                  <a:pt x="4960" y="0"/>
                </a:lnTo>
                <a:lnTo>
                  <a:pt x="4960" y="0"/>
                </a:lnTo>
                <a:lnTo>
                  <a:pt x="4734" y="34"/>
                </a:lnTo>
                <a:lnTo>
                  <a:pt x="4510" y="64"/>
                </a:lnTo>
                <a:lnTo>
                  <a:pt x="4284" y="90"/>
                </a:lnTo>
                <a:lnTo>
                  <a:pt x="4060" y="114"/>
                </a:lnTo>
                <a:lnTo>
                  <a:pt x="3836" y="132"/>
                </a:lnTo>
                <a:lnTo>
                  <a:pt x="3614" y="146"/>
                </a:lnTo>
                <a:lnTo>
                  <a:pt x="3392" y="158"/>
                </a:lnTo>
                <a:lnTo>
                  <a:pt x="3174" y="166"/>
                </a:lnTo>
                <a:lnTo>
                  <a:pt x="2960" y="172"/>
                </a:lnTo>
                <a:lnTo>
                  <a:pt x="2748" y="174"/>
                </a:lnTo>
                <a:lnTo>
                  <a:pt x="2542" y="174"/>
                </a:lnTo>
                <a:lnTo>
                  <a:pt x="2338" y="174"/>
                </a:lnTo>
                <a:lnTo>
                  <a:pt x="2140" y="170"/>
                </a:lnTo>
                <a:lnTo>
                  <a:pt x="1948" y="164"/>
                </a:lnTo>
                <a:lnTo>
                  <a:pt x="1762" y="156"/>
                </a:lnTo>
                <a:lnTo>
                  <a:pt x="1582" y="148"/>
                </a:lnTo>
                <a:lnTo>
                  <a:pt x="1410" y="138"/>
                </a:lnTo>
                <a:lnTo>
                  <a:pt x="1244" y="128"/>
                </a:lnTo>
                <a:lnTo>
                  <a:pt x="1088" y="116"/>
                </a:lnTo>
                <a:lnTo>
                  <a:pt x="938" y="104"/>
                </a:lnTo>
                <a:lnTo>
                  <a:pt x="668" y="78"/>
                </a:lnTo>
                <a:lnTo>
                  <a:pt x="438" y="54"/>
                </a:lnTo>
                <a:lnTo>
                  <a:pt x="254" y="34"/>
                </a:lnTo>
                <a:lnTo>
                  <a:pt x="116" y="16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18" name="Freeform 5"/>
          <p:cNvSpPr>
            <a:spLocks noEditPoints="1"/>
          </p:cNvSpPr>
          <p:nvPr/>
        </p:nvSpPr>
        <p:spPr bwMode="gray">
          <a:xfrm>
            <a:off x="0" y="0"/>
            <a:ext cx="9144000" cy="6858000"/>
          </a:xfrm>
          <a:custGeom>
            <a:avLst/>
            <a:gdLst/>
            <a:ahLst/>
            <a:cxnLst/>
            <a:rect l="0" t="0" r="r" b="b"/>
            <a:pathLst>
              <a:path w="5760" h="4320">
                <a:moveTo>
                  <a:pt x="0" y="0"/>
                </a:moveTo>
                <a:lnTo>
                  <a:pt x="0" y="4320"/>
                </a:lnTo>
                <a:lnTo>
                  <a:pt x="5760" y="4320"/>
                </a:lnTo>
                <a:lnTo>
                  <a:pt x="5760" y="0"/>
                </a:lnTo>
                <a:lnTo>
                  <a:pt x="0" y="0"/>
                </a:lnTo>
                <a:close/>
                <a:moveTo>
                  <a:pt x="5444" y="4004"/>
                </a:moveTo>
                <a:lnTo>
                  <a:pt x="324" y="4004"/>
                </a:lnTo>
                <a:lnTo>
                  <a:pt x="324" y="324"/>
                </a:lnTo>
                <a:lnTo>
                  <a:pt x="5444" y="324"/>
                </a:lnTo>
                <a:lnTo>
                  <a:pt x="5444" y="400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174928" y="1447799"/>
            <a:ext cx="1113516" cy="4572001"/>
          </a:xfrm>
        </p:spPr>
        <p:txBody>
          <a:bodyPr vert="eaVert" anchor="ctr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66738" y="1447799"/>
            <a:ext cx="4416936" cy="45720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8546" y="6365498"/>
            <a:ext cx="3859795" cy="228660"/>
          </a:xfrm>
        </p:spPr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4081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970" y="927098"/>
            <a:ext cx="6343672" cy="709865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 anchor="b"/>
          <a:lstStyle>
            <a:lvl1pPr algn="ctr">
              <a:defRPr sz="2800"/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8472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>
            <a:xfrm>
              <a:off x="5283673" y="402165"/>
              <a:ext cx="3465769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 bwMode="gray">
            <a:xfrm rot="16200000">
              <a:off x="3105027" y="1765596"/>
              <a:ext cx="5995993" cy="3326809"/>
            </a:xfrm>
            <a:custGeom>
              <a:avLst/>
              <a:gdLst/>
              <a:ahLst/>
              <a:cxnLst/>
              <a:rect l="0" t="0" r="r" b="b"/>
              <a:pathLst>
                <a:path w="4960" h="2752">
                  <a:moveTo>
                    <a:pt x="0" y="0"/>
                  </a:moveTo>
                  <a:lnTo>
                    <a:pt x="0" y="324"/>
                  </a:lnTo>
                  <a:lnTo>
                    <a:pt x="0" y="1992"/>
                  </a:lnTo>
                  <a:lnTo>
                    <a:pt x="0" y="2752"/>
                  </a:lnTo>
                  <a:lnTo>
                    <a:pt x="4960" y="2752"/>
                  </a:lnTo>
                  <a:lnTo>
                    <a:pt x="4960" y="1992"/>
                  </a:lnTo>
                  <a:lnTo>
                    <a:pt x="4960" y="324"/>
                  </a:lnTo>
                  <a:lnTo>
                    <a:pt x="4960" y="0"/>
                  </a:lnTo>
                  <a:lnTo>
                    <a:pt x="4960" y="0"/>
                  </a:lnTo>
                  <a:lnTo>
                    <a:pt x="4734" y="34"/>
                  </a:lnTo>
                  <a:lnTo>
                    <a:pt x="4510" y="64"/>
                  </a:lnTo>
                  <a:lnTo>
                    <a:pt x="4284" y="90"/>
                  </a:lnTo>
                  <a:lnTo>
                    <a:pt x="4060" y="114"/>
                  </a:lnTo>
                  <a:lnTo>
                    <a:pt x="3836" y="132"/>
                  </a:lnTo>
                  <a:lnTo>
                    <a:pt x="3614" y="146"/>
                  </a:lnTo>
                  <a:lnTo>
                    <a:pt x="3392" y="158"/>
                  </a:lnTo>
                  <a:lnTo>
                    <a:pt x="3174" y="166"/>
                  </a:lnTo>
                  <a:lnTo>
                    <a:pt x="2960" y="172"/>
                  </a:lnTo>
                  <a:lnTo>
                    <a:pt x="2748" y="174"/>
                  </a:lnTo>
                  <a:lnTo>
                    <a:pt x="2542" y="174"/>
                  </a:lnTo>
                  <a:lnTo>
                    <a:pt x="2338" y="174"/>
                  </a:lnTo>
                  <a:lnTo>
                    <a:pt x="2140" y="170"/>
                  </a:lnTo>
                  <a:lnTo>
                    <a:pt x="1948" y="164"/>
                  </a:lnTo>
                  <a:lnTo>
                    <a:pt x="1762" y="156"/>
                  </a:lnTo>
                  <a:lnTo>
                    <a:pt x="1582" y="148"/>
                  </a:lnTo>
                  <a:lnTo>
                    <a:pt x="1410" y="138"/>
                  </a:lnTo>
                  <a:lnTo>
                    <a:pt x="1244" y="128"/>
                  </a:lnTo>
                  <a:lnTo>
                    <a:pt x="1088" y="116"/>
                  </a:lnTo>
                  <a:lnTo>
                    <a:pt x="938" y="104"/>
                  </a:lnTo>
                  <a:lnTo>
                    <a:pt x="668" y="78"/>
                  </a:lnTo>
                  <a:lnTo>
                    <a:pt x="438" y="54"/>
                  </a:lnTo>
                  <a:lnTo>
                    <a:pt x="254" y="34"/>
                  </a:lnTo>
                  <a:lnTo>
                    <a:pt x="116" y="1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/>
            <p:nvPr/>
          </p:nvSpPr>
          <p:spPr bwMode="gray">
            <a:xfrm rot="15687606">
              <a:off x="3320102" y="1458373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7534" y="2257588"/>
            <a:ext cx="3090672" cy="3020344"/>
          </a:xfrm>
        </p:spPr>
        <p:txBody>
          <a:bodyPr anchor="ctr"/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19261" y="2257588"/>
            <a:ext cx="3082516" cy="302034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 anchor="b"/>
          <a:lstStyle>
            <a:lvl1pPr algn="ctr">
              <a:defRPr sz="2800"/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1161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66440" y="2489200"/>
            <a:ext cx="3636980" cy="353060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0581" y="2489203"/>
            <a:ext cx="3636980" cy="3530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 anchor="b"/>
          <a:lstStyle>
            <a:lvl1pPr algn="ctr">
              <a:defRPr sz="2800"/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3422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9918" y="2489200"/>
            <a:ext cx="3633502" cy="75929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66440" y="3248490"/>
            <a:ext cx="3636980" cy="277131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0581" y="2489200"/>
            <a:ext cx="3636979" cy="75663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0581" y="3245835"/>
            <a:ext cx="3636980" cy="277396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12/30/2024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 anchor="b"/>
          <a:lstStyle>
            <a:lvl1pPr algn="ctr">
              <a:defRPr sz="2800"/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0748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12/30/2024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 anchor="b"/>
          <a:lstStyle>
            <a:lvl1pPr algn="ctr">
              <a:defRPr sz="2800"/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357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12/30/2024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285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>
            <a:xfrm>
              <a:off x="5283673" y="402165"/>
              <a:ext cx="3465769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 bwMode="gray">
            <a:xfrm rot="16200000">
              <a:off x="2548536" y="1765596"/>
              <a:ext cx="5995993" cy="3326809"/>
            </a:xfrm>
            <a:custGeom>
              <a:avLst/>
              <a:gdLst/>
              <a:ahLst/>
              <a:cxnLst/>
              <a:rect l="0" t="0" r="r" b="b"/>
              <a:pathLst>
                <a:path w="4960" h="2752">
                  <a:moveTo>
                    <a:pt x="0" y="0"/>
                  </a:moveTo>
                  <a:lnTo>
                    <a:pt x="0" y="324"/>
                  </a:lnTo>
                  <a:lnTo>
                    <a:pt x="0" y="1992"/>
                  </a:lnTo>
                  <a:lnTo>
                    <a:pt x="0" y="2752"/>
                  </a:lnTo>
                  <a:lnTo>
                    <a:pt x="4960" y="2752"/>
                  </a:lnTo>
                  <a:lnTo>
                    <a:pt x="4960" y="1992"/>
                  </a:lnTo>
                  <a:lnTo>
                    <a:pt x="4960" y="324"/>
                  </a:lnTo>
                  <a:lnTo>
                    <a:pt x="4960" y="0"/>
                  </a:lnTo>
                  <a:lnTo>
                    <a:pt x="4960" y="0"/>
                  </a:lnTo>
                  <a:lnTo>
                    <a:pt x="4734" y="34"/>
                  </a:lnTo>
                  <a:lnTo>
                    <a:pt x="4510" y="64"/>
                  </a:lnTo>
                  <a:lnTo>
                    <a:pt x="4284" y="90"/>
                  </a:lnTo>
                  <a:lnTo>
                    <a:pt x="4060" y="114"/>
                  </a:lnTo>
                  <a:lnTo>
                    <a:pt x="3836" y="132"/>
                  </a:lnTo>
                  <a:lnTo>
                    <a:pt x="3614" y="146"/>
                  </a:lnTo>
                  <a:lnTo>
                    <a:pt x="3392" y="158"/>
                  </a:lnTo>
                  <a:lnTo>
                    <a:pt x="3174" y="166"/>
                  </a:lnTo>
                  <a:lnTo>
                    <a:pt x="2960" y="172"/>
                  </a:lnTo>
                  <a:lnTo>
                    <a:pt x="2748" y="174"/>
                  </a:lnTo>
                  <a:lnTo>
                    <a:pt x="2542" y="174"/>
                  </a:lnTo>
                  <a:lnTo>
                    <a:pt x="2338" y="174"/>
                  </a:lnTo>
                  <a:lnTo>
                    <a:pt x="2140" y="170"/>
                  </a:lnTo>
                  <a:lnTo>
                    <a:pt x="1948" y="164"/>
                  </a:lnTo>
                  <a:lnTo>
                    <a:pt x="1762" y="156"/>
                  </a:lnTo>
                  <a:lnTo>
                    <a:pt x="1582" y="148"/>
                  </a:lnTo>
                  <a:lnTo>
                    <a:pt x="1410" y="138"/>
                  </a:lnTo>
                  <a:lnTo>
                    <a:pt x="1244" y="128"/>
                  </a:lnTo>
                  <a:lnTo>
                    <a:pt x="1088" y="116"/>
                  </a:lnTo>
                  <a:lnTo>
                    <a:pt x="938" y="104"/>
                  </a:lnTo>
                  <a:lnTo>
                    <a:pt x="668" y="78"/>
                  </a:lnTo>
                  <a:lnTo>
                    <a:pt x="438" y="54"/>
                  </a:lnTo>
                  <a:lnTo>
                    <a:pt x="254" y="34"/>
                  </a:lnTo>
                  <a:lnTo>
                    <a:pt x="116" y="1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2" name="Freeform 5"/>
            <p:cNvSpPr/>
            <p:nvPr/>
          </p:nvSpPr>
          <p:spPr bwMode="gray">
            <a:xfrm rot="15687606">
              <a:off x="2769747" y="1458373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0" y="1447800"/>
            <a:ext cx="2712590" cy="1495588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68927" y="1447800"/>
            <a:ext cx="3632850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866441" y="3086845"/>
            <a:ext cx="2712589" cy="2933701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49924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>
            <a:xfrm>
              <a:off x="5283673" y="402165"/>
              <a:ext cx="3465769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 bwMode="gray">
            <a:xfrm rot="16200000">
              <a:off x="2852610" y="1765596"/>
              <a:ext cx="5995993" cy="3326809"/>
            </a:xfrm>
            <a:custGeom>
              <a:avLst/>
              <a:gdLst/>
              <a:ahLst/>
              <a:cxnLst/>
              <a:rect l="0" t="0" r="r" b="b"/>
              <a:pathLst>
                <a:path w="4960" h="2752">
                  <a:moveTo>
                    <a:pt x="0" y="0"/>
                  </a:moveTo>
                  <a:lnTo>
                    <a:pt x="0" y="324"/>
                  </a:lnTo>
                  <a:lnTo>
                    <a:pt x="0" y="1992"/>
                  </a:lnTo>
                  <a:lnTo>
                    <a:pt x="0" y="2752"/>
                  </a:lnTo>
                  <a:lnTo>
                    <a:pt x="4960" y="2752"/>
                  </a:lnTo>
                  <a:lnTo>
                    <a:pt x="4960" y="1992"/>
                  </a:lnTo>
                  <a:lnTo>
                    <a:pt x="4960" y="324"/>
                  </a:lnTo>
                  <a:lnTo>
                    <a:pt x="4960" y="0"/>
                  </a:lnTo>
                  <a:lnTo>
                    <a:pt x="4960" y="0"/>
                  </a:lnTo>
                  <a:lnTo>
                    <a:pt x="4734" y="34"/>
                  </a:lnTo>
                  <a:lnTo>
                    <a:pt x="4510" y="64"/>
                  </a:lnTo>
                  <a:lnTo>
                    <a:pt x="4284" y="90"/>
                  </a:lnTo>
                  <a:lnTo>
                    <a:pt x="4060" y="114"/>
                  </a:lnTo>
                  <a:lnTo>
                    <a:pt x="3836" y="132"/>
                  </a:lnTo>
                  <a:lnTo>
                    <a:pt x="3614" y="146"/>
                  </a:lnTo>
                  <a:lnTo>
                    <a:pt x="3392" y="158"/>
                  </a:lnTo>
                  <a:lnTo>
                    <a:pt x="3174" y="166"/>
                  </a:lnTo>
                  <a:lnTo>
                    <a:pt x="2960" y="172"/>
                  </a:lnTo>
                  <a:lnTo>
                    <a:pt x="2748" y="174"/>
                  </a:lnTo>
                  <a:lnTo>
                    <a:pt x="2542" y="174"/>
                  </a:lnTo>
                  <a:lnTo>
                    <a:pt x="2338" y="174"/>
                  </a:lnTo>
                  <a:lnTo>
                    <a:pt x="2140" y="170"/>
                  </a:lnTo>
                  <a:lnTo>
                    <a:pt x="1948" y="164"/>
                  </a:lnTo>
                  <a:lnTo>
                    <a:pt x="1762" y="156"/>
                  </a:lnTo>
                  <a:lnTo>
                    <a:pt x="1582" y="148"/>
                  </a:lnTo>
                  <a:lnTo>
                    <a:pt x="1410" y="138"/>
                  </a:lnTo>
                  <a:lnTo>
                    <a:pt x="1244" y="128"/>
                  </a:lnTo>
                  <a:lnTo>
                    <a:pt x="1088" y="116"/>
                  </a:lnTo>
                  <a:lnTo>
                    <a:pt x="938" y="104"/>
                  </a:lnTo>
                  <a:lnTo>
                    <a:pt x="668" y="78"/>
                  </a:lnTo>
                  <a:lnTo>
                    <a:pt x="438" y="54"/>
                  </a:lnTo>
                  <a:lnTo>
                    <a:pt x="254" y="34"/>
                  </a:lnTo>
                  <a:lnTo>
                    <a:pt x="116" y="1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4" name="Freeform 5"/>
            <p:cNvSpPr/>
            <p:nvPr/>
          </p:nvSpPr>
          <p:spPr bwMode="gray">
            <a:xfrm rot="15687606">
              <a:off x="3074559" y="1458373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0" y="1381390"/>
            <a:ext cx="2987089" cy="157480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722909" y="1320800"/>
            <a:ext cx="2791102" cy="42164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0" y="3086100"/>
            <a:ext cx="2987089" cy="24511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3276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Freeform 5"/>
            <p:cNvSpPr/>
            <p:nvPr/>
          </p:nvSpPr>
          <p:spPr bwMode="gray">
            <a:xfrm rot="21010068">
              <a:off x="6359946" y="1790293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5" name="Freeform 24"/>
            <p:cNvSpPr/>
            <p:nvPr/>
          </p:nvSpPr>
          <p:spPr bwMode="gray">
            <a:xfrm>
              <a:off x="485023" y="1856450"/>
              <a:ext cx="8173954" cy="4535226"/>
            </a:xfrm>
            <a:custGeom>
              <a:avLst/>
              <a:gdLst/>
              <a:ahLst/>
              <a:cxnLst/>
              <a:rect l="0" t="0" r="r" b="b"/>
              <a:pathLst>
                <a:path w="4960" h="2752">
                  <a:moveTo>
                    <a:pt x="0" y="0"/>
                  </a:moveTo>
                  <a:lnTo>
                    <a:pt x="0" y="324"/>
                  </a:lnTo>
                  <a:lnTo>
                    <a:pt x="0" y="1992"/>
                  </a:lnTo>
                  <a:lnTo>
                    <a:pt x="0" y="2752"/>
                  </a:lnTo>
                  <a:lnTo>
                    <a:pt x="4960" y="2752"/>
                  </a:lnTo>
                  <a:lnTo>
                    <a:pt x="4960" y="1992"/>
                  </a:lnTo>
                  <a:lnTo>
                    <a:pt x="4960" y="324"/>
                  </a:lnTo>
                  <a:lnTo>
                    <a:pt x="4960" y="0"/>
                  </a:lnTo>
                  <a:lnTo>
                    <a:pt x="4960" y="0"/>
                  </a:lnTo>
                  <a:lnTo>
                    <a:pt x="4734" y="34"/>
                  </a:lnTo>
                  <a:lnTo>
                    <a:pt x="4510" y="64"/>
                  </a:lnTo>
                  <a:lnTo>
                    <a:pt x="4284" y="90"/>
                  </a:lnTo>
                  <a:lnTo>
                    <a:pt x="4060" y="114"/>
                  </a:lnTo>
                  <a:lnTo>
                    <a:pt x="3836" y="132"/>
                  </a:lnTo>
                  <a:lnTo>
                    <a:pt x="3614" y="146"/>
                  </a:lnTo>
                  <a:lnTo>
                    <a:pt x="3392" y="158"/>
                  </a:lnTo>
                  <a:lnTo>
                    <a:pt x="3174" y="166"/>
                  </a:lnTo>
                  <a:lnTo>
                    <a:pt x="2960" y="172"/>
                  </a:lnTo>
                  <a:lnTo>
                    <a:pt x="2748" y="174"/>
                  </a:lnTo>
                  <a:lnTo>
                    <a:pt x="2542" y="174"/>
                  </a:lnTo>
                  <a:lnTo>
                    <a:pt x="2338" y="174"/>
                  </a:lnTo>
                  <a:lnTo>
                    <a:pt x="2140" y="170"/>
                  </a:lnTo>
                  <a:lnTo>
                    <a:pt x="1948" y="164"/>
                  </a:lnTo>
                  <a:lnTo>
                    <a:pt x="1762" y="156"/>
                  </a:lnTo>
                  <a:lnTo>
                    <a:pt x="1582" y="148"/>
                  </a:lnTo>
                  <a:lnTo>
                    <a:pt x="1410" y="138"/>
                  </a:lnTo>
                  <a:lnTo>
                    <a:pt x="1244" y="128"/>
                  </a:lnTo>
                  <a:lnTo>
                    <a:pt x="1088" y="116"/>
                  </a:lnTo>
                  <a:lnTo>
                    <a:pt x="938" y="104"/>
                  </a:lnTo>
                  <a:lnTo>
                    <a:pt x="668" y="78"/>
                  </a:lnTo>
                  <a:lnTo>
                    <a:pt x="438" y="54"/>
                  </a:lnTo>
                  <a:lnTo>
                    <a:pt x="254" y="34"/>
                  </a:lnTo>
                  <a:lnTo>
                    <a:pt x="116" y="1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866440" y="927099"/>
            <a:ext cx="6345260" cy="7098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4382" y="2489200"/>
            <a:ext cx="6345260" cy="353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74443" y="6365498"/>
            <a:ext cx="990599" cy="22865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 b="1" i="0">
                <a:solidFill>
                  <a:schemeClr val="accent1"/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12/30/2024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90843" y="6365497"/>
            <a:ext cx="3859795" cy="2286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 b="1" i="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7678616" y="295730"/>
            <a:ext cx="791308" cy="767687"/>
          </a:xfrm>
          <a:prstGeom prst="rect">
            <a:avLst/>
          </a:prstGeom>
        </p:spPr>
        <p:txBody>
          <a:bodyPr anchor="b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7773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  <p:sldLayoutId id="2147483694" r:id="rId17"/>
  </p:sldLayoutIdLst>
  <p:txStyles>
    <p:titleStyle>
      <a:lvl1pPr algn="l" defTabSz="457200" rtl="1" eaLnBrk="1" latinLnBrk="0" hangingPunct="1">
        <a:spcBef>
          <a:spcPct val="0"/>
        </a:spcBef>
        <a:buNone/>
        <a:defRPr sz="3200" b="0" i="0" kern="1200">
          <a:solidFill>
            <a:schemeClr val="bg1"/>
          </a:solidFill>
          <a:latin typeface="+mj-lt"/>
          <a:ea typeface="+mj-ea"/>
          <a:cs typeface="+mj-cs"/>
        </a:defRPr>
      </a:lvl1pPr>
      <a:lvl2pPr rtl="1" eaLnBrk="1" hangingPunct="1">
        <a:defRPr>
          <a:solidFill>
            <a:schemeClr val="tx2"/>
          </a:solidFill>
        </a:defRPr>
      </a:lvl2pPr>
      <a:lvl3pPr rtl="1" eaLnBrk="1" hangingPunct="1">
        <a:defRPr>
          <a:solidFill>
            <a:schemeClr val="tx2"/>
          </a:solidFill>
        </a:defRPr>
      </a:lvl3pPr>
      <a:lvl4pPr rtl="1" eaLnBrk="1" hangingPunct="1">
        <a:defRPr>
          <a:solidFill>
            <a:schemeClr val="tx2"/>
          </a:solidFill>
        </a:defRPr>
      </a:lvl4pPr>
      <a:lvl5pPr rtl="1" eaLnBrk="1" hangingPunct="1">
        <a:defRPr>
          <a:solidFill>
            <a:schemeClr val="tx2"/>
          </a:solidFill>
        </a:defRPr>
      </a:lvl5pPr>
      <a:lvl6pPr rtl="1" eaLnBrk="1" hangingPunct="1">
        <a:defRPr>
          <a:solidFill>
            <a:schemeClr val="tx2"/>
          </a:solidFill>
        </a:defRPr>
      </a:lvl6pPr>
      <a:lvl7pPr rtl="1" eaLnBrk="1" hangingPunct="1">
        <a:defRPr>
          <a:solidFill>
            <a:schemeClr val="tx2"/>
          </a:solidFill>
        </a:defRPr>
      </a:lvl7pPr>
      <a:lvl8pPr rtl="1" eaLnBrk="1" hangingPunct="1">
        <a:defRPr>
          <a:solidFill>
            <a:schemeClr val="tx2"/>
          </a:solidFill>
        </a:defRPr>
      </a:lvl8pPr>
      <a:lvl9pPr rtl="1" eaLnBrk="1" hangingPunct="1">
        <a:defRPr>
          <a:solidFill>
            <a:schemeClr val="tx2"/>
          </a:solidFill>
        </a:defRPr>
      </a:lvl9pPr>
    </p:titleStyle>
    <p:bodyStyle>
      <a:lvl1pPr marL="342900" indent="-342900" algn="r" defTabSz="457200" rtl="1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283464" algn="r" defTabSz="457200" rtl="1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60120" indent="-228600" algn="r" defTabSz="457200" rtl="1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34440" indent="-228600" algn="r" defTabSz="457200" rtl="1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508760" indent="-228600" algn="r" defTabSz="457200" rtl="1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814600" indent="-228600" algn="r" defTabSz="457200" rtl="1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071800" indent="-228600" algn="r" defTabSz="457200" rtl="1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259000" indent="-228600" algn="r" defTabSz="457200" rtl="1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486200" indent="-228600" algn="r" defTabSz="457200" rtl="1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6.png"/><Relationship Id="rId4" Type="http://schemas.openxmlformats.org/officeDocument/2006/relationships/image" Target="../media/image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48.png"/><Relationship Id="rId4" Type="http://schemas.openxmlformats.org/officeDocument/2006/relationships/image" Target="../media/image1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0.sv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62.png"/><Relationship Id="rId4" Type="http://schemas.openxmlformats.org/officeDocument/2006/relationships/image" Target="../media/image1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4.sv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4091D54B-59AB-4A5E-8E9E-0421BD66D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9144000" cy="6858000"/>
            <a:chOff x="0" y="0"/>
            <a:chExt cx="12192000" cy="68580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47CE62E-FFFD-4A1F-BA78-C3B89C36FC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ar-JO"/>
            </a:p>
          </p:txBody>
        </p:sp>
        <p:sp>
          <p:nvSpPr>
            <p:cNvPr id="7" name="Freeform 5">
              <a:extLst>
                <a:ext uri="{FF2B5EF4-FFF2-40B4-BE49-F238E27FC236}">
                  <a16:creationId xmlns:a16="http://schemas.microsoft.com/office/drawing/2014/main" id="{AE51FD27-6B6A-4D21-BF22-245DA9BD0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ar-JO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B8144315-1C5A-4185-A952-25D98D303D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ar-JO"/>
          </a:p>
        </p:txBody>
      </p:sp>
      <p:sp>
        <p:nvSpPr>
          <p:cNvPr id="15" name="Freeform 5">
            <a:extLst>
              <a:ext uri="{FF2B5EF4-FFF2-40B4-BE49-F238E27FC236}">
                <a16:creationId xmlns:a16="http://schemas.microsoft.com/office/drawing/2014/main" id="{EE97EB56-71F6-435D-9037-EA7884A0B5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9144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ar-JO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806AA6E-8227-4323-8975-4F0224F119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ar-JO"/>
          </a:p>
        </p:txBody>
      </p:sp>
      <p:pic>
        <p:nvPicPr>
          <p:cNvPr id="4" name="Content Placeholder 3" descr="image_14.png">
            <a:extLst>
              <a:ext uri="{FF2B5EF4-FFF2-40B4-BE49-F238E27FC236}">
                <a16:creationId xmlns:a16="http://schemas.microsoft.com/office/drawing/2014/main" id="{8E45F7BB-0DEA-3AC2-35B5-16A9B02256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54480" y="782950"/>
            <a:ext cx="5213316" cy="3913044"/>
          </a:xfrm>
          <a:prstGeom prst="rect">
            <a:avLst/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4" name="Picture 13" descr="A purple and white logo&#10;&#10;Description automatically generated">
            <a:extLst>
              <a:ext uri="{FF2B5EF4-FFF2-40B4-BE49-F238E27FC236}">
                <a16:creationId xmlns:a16="http://schemas.microsoft.com/office/drawing/2014/main" id="{F48761D1-C00C-5BF5-7617-B595367C3E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3604" y="4380807"/>
            <a:ext cx="1976957" cy="1976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8150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Group 86">
            <a:extLst>
              <a:ext uri="{FF2B5EF4-FFF2-40B4-BE49-F238E27FC236}">
                <a16:creationId xmlns:a16="http://schemas.microsoft.com/office/drawing/2014/main" id="{DDA34B8A-FA8D-4E16-AD72-7B60B1C258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9144000" cy="6858000"/>
            <a:chOff x="0" y="0"/>
            <a:chExt cx="12192000" cy="6858000"/>
          </a:xfrm>
        </p:grpSpPr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6885D229-60DD-4D71-8181-10E781C149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4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ar-JO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0B0DAA45-BE66-4F0C-93A6-519D941071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ar-JO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EF449A3D-A43B-4688-BD89-35734D0072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ar-JO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74E9975C-AF3D-48EF-B3F0-112A01A382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ar-JO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CF00A076-2FEA-40D1-8F85-8424817979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ar-JO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A2E68741-6133-4CAA-BF3C-F0E6CF40C5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ar-JO"/>
            </a:p>
          </p:txBody>
        </p:sp>
        <p:sp>
          <p:nvSpPr>
            <p:cNvPr id="94" name="Freeform 5">
              <a:extLst>
                <a:ext uri="{FF2B5EF4-FFF2-40B4-BE49-F238E27FC236}">
                  <a16:creationId xmlns:a16="http://schemas.microsoft.com/office/drawing/2014/main" id="{76C01C64-4A8B-42FC-93C5-2D6A3EBAB7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ar-JO"/>
            </a:p>
          </p:txBody>
        </p:sp>
        <p:sp>
          <p:nvSpPr>
            <p:cNvPr id="95" name="Freeform 5">
              <a:extLst>
                <a:ext uri="{FF2B5EF4-FFF2-40B4-BE49-F238E27FC236}">
                  <a16:creationId xmlns:a16="http://schemas.microsoft.com/office/drawing/2014/main" id="{D969AEA9-C1EE-45E1-9964-D9705492E1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ar-JO"/>
            </a:p>
          </p:txBody>
        </p:sp>
        <p:sp>
          <p:nvSpPr>
            <p:cNvPr id="96" name="Freeform 5">
              <a:extLst>
                <a:ext uri="{FF2B5EF4-FFF2-40B4-BE49-F238E27FC236}">
                  <a16:creationId xmlns:a16="http://schemas.microsoft.com/office/drawing/2014/main" id="{4845E67D-4E5B-44B3-AB74-5E95C839E7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ar-JO"/>
            </a:p>
          </p:txBody>
        </p:sp>
      </p:grpSp>
      <p:sp>
        <p:nvSpPr>
          <p:cNvPr id="98" name="Rectangle 97">
            <a:extLst>
              <a:ext uri="{FF2B5EF4-FFF2-40B4-BE49-F238E27FC236}">
                <a16:creationId xmlns:a16="http://schemas.microsoft.com/office/drawing/2014/main" id="{079CE317-680B-449C-A423-71C1FE069B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ar-JO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D5C2CC-500B-3DB9-BAF4-2AC2E8CA1E46}"/>
              </a:ext>
            </a:extLst>
          </p:cNvPr>
          <p:cNvSpPr txBox="1"/>
          <p:nvPr/>
        </p:nvSpPr>
        <p:spPr>
          <a:xfrm>
            <a:off x="866215" y="2603500"/>
            <a:ext cx="4797985" cy="34163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Sign up tutorial</a:t>
            </a:r>
          </a:p>
        </p:txBody>
      </p:sp>
      <p:pic>
        <p:nvPicPr>
          <p:cNvPr id="2" name="WhatsApp Video 2024-12-30 at 4.01.26 AM">
            <a:hlinkClick r:id="" action="ppaction://media"/>
            <a:extLst>
              <a:ext uri="{FF2B5EF4-FFF2-40B4-BE49-F238E27FC236}">
                <a16:creationId xmlns:a16="http://schemas.microsoft.com/office/drawing/2014/main" id="{A3DB73EC-110D-036F-DC66-330ECE8EBF6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167962" y="2704226"/>
            <a:ext cx="2246091" cy="3696079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7466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5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4091D54B-59AB-4A5E-8E9E-0421BD66D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9144000" cy="6858000"/>
            <a:chOff x="0" y="0"/>
            <a:chExt cx="12192000" cy="685800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547CE62E-FFFD-4A1F-BA78-C3B89C36FC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ar-JO"/>
            </a:p>
          </p:txBody>
        </p:sp>
        <p:sp>
          <p:nvSpPr>
            <p:cNvPr id="26" name="Freeform 5">
              <a:extLst>
                <a:ext uri="{FF2B5EF4-FFF2-40B4-BE49-F238E27FC236}">
                  <a16:creationId xmlns:a16="http://schemas.microsoft.com/office/drawing/2014/main" id="{AE51FD27-6B6A-4D21-BF22-245DA9BD0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ar-JO"/>
            </a:p>
          </p:txBody>
        </p: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B8144315-1C5A-4185-A952-25D98D303D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ar-JO"/>
          </a:p>
        </p:txBody>
      </p:sp>
      <p:sp>
        <p:nvSpPr>
          <p:cNvPr id="30" name="Freeform 5">
            <a:extLst>
              <a:ext uri="{FF2B5EF4-FFF2-40B4-BE49-F238E27FC236}">
                <a16:creationId xmlns:a16="http://schemas.microsoft.com/office/drawing/2014/main" id="{4E212B76-74CB-461F-90A3-EF4F2397A8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9144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ar-JO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022120-EFE4-984A-3FAD-A6BDC1359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8696" y="1241266"/>
            <a:ext cx="3598607" cy="3153753"/>
          </a:xfr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en-US" sz="5400" i="0" kern="1200" dirty="0">
                <a:ln w="0">
                  <a:solidFill>
                    <a:schemeClr val="bg2">
                      <a:lumMod val="50000"/>
                    </a:schemeClr>
                  </a:solidFill>
                </a:ln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user interface 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1E746D0-4B37-4869-B2EF-79D5F0FFFB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ar-JO"/>
          </a:p>
        </p:txBody>
      </p:sp>
      <p:pic>
        <p:nvPicPr>
          <p:cNvPr id="21" name="Graphic 20" descr="User">
            <a:extLst>
              <a:ext uri="{FF2B5EF4-FFF2-40B4-BE49-F238E27FC236}">
                <a16:creationId xmlns:a16="http://schemas.microsoft.com/office/drawing/2014/main" id="{E2B25B31-0EF7-D612-A7CB-DF6D6C9C43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2323" y="1557603"/>
            <a:ext cx="3739677" cy="3739677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987428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22C4BD3-1121-BA5C-627D-9B90933213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ectangle 65">
            <a:extLst>
              <a:ext uri="{FF2B5EF4-FFF2-40B4-BE49-F238E27FC236}">
                <a16:creationId xmlns:a16="http://schemas.microsoft.com/office/drawing/2014/main" id="{6CFCD36D-85F3-34D7-E3FA-91D5745716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ar-JO"/>
          </a:p>
        </p:txBody>
      </p: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1829DEDC-4641-077E-C19F-001A2C9632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3122264" y="751601"/>
            <a:ext cx="6053670" cy="5354799"/>
          </a:xfrm>
          <a:custGeom>
            <a:avLst/>
            <a:gdLst>
              <a:gd name="connsiteX0" fmla="*/ 6053670 w 6053670"/>
              <a:gd name="connsiteY0" fmla="*/ 1098 h 7139732"/>
              <a:gd name="connsiteX1" fmla="*/ 6053670 w 6053670"/>
              <a:gd name="connsiteY1" fmla="*/ 1084479 h 7139732"/>
              <a:gd name="connsiteX2" fmla="*/ 6053670 w 6053670"/>
              <a:gd name="connsiteY2" fmla="*/ 1254558 h 7139732"/>
              <a:gd name="connsiteX3" fmla="*/ 6053670 w 6053670"/>
              <a:gd name="connsiteY3" fmla="*/ 7139732 h 7139732"/>
              <a:gd name="connsiteX4" fmla="*/ 0 w 6053670"/>
              <a:gd name="connsiteY4" fmla="*/ 7139732 h 7139732"/>
              <a:gd name="connsiteX5" fmla="*/ 0 w 6053670"/>
              <a:gd name="connsiteY5" fmla="*/ 1249853 h 7139732"/>
              <a:gd name="connsiteX6" fmla="*/ 0 w 6053670"/>
              <a:gd name="connsiteY6" fmla="*/ 1084479 h 7139732"/>
              <a:gd name="connsiteX7" fmla="*/ 0 w 6053670"/>
              <a:gd name="connsiteY7" fmla="*/ 0 h 7139732"/>
              <a:gd name="connsiteX8" fmla="*/ 35717 w 6053670"/>
              <a:gd name="connsiteY8" fmla="*/ 5488 h 7139732"/>
              <a:gd name="connsiteX9" fmla="*/ 140445 w 6053670"/>
              <a:gd name="connsiteY9" fmla="*/ 21641 h 7139732"/>
              <a:gd name="connsiteX10" fmla="*/ 216722 w 6053670"/>
              <a:gd name="connsiteY10" fmla="*/ 32932 h 7139732"/>
              <a:gd name="connsiteX11" fmla="*/ 307527 w 6053670"/>
              <a:gd name="connsiteY11" fmla="*/ 44850 h 7139732"/>
              <a:gd name="connsiteX12" fmla="*/ 415282 w 6053670"/>
              <a:gd name="connsiteY12" fmla="*/ 59121 h 7139732"/>
              <a:gd name="connsiteX13" fmla="*/ 534539 w 6053670"/>
              <a:gd name="connsiteY13" fmla="*/ 74175 h 7139732"/>
              <a:gd name="connsiteX14" fmla="*/ 668931 w 6053670"/>
              <a:gd name="connsiteY14" fmla="*/ 90014 h 7139732"/>
              <a:gd name="connsiteX15" fmla="*/ 815430 w 6053670"/>
              <a:gd name="connsiteY15" fmla="*/ 106794 h 7139732"/>
              <a:gd name="connsiteX16" fmla="*/ 974641 w 6053670"/>
              <a:gd name="connsiteY16" fmla="*/ 123574 h 7139732"/>
              <a:gd name="connsiteX17" fmla="*/ 1144144 w 6053670"/>
              <a:gd name="connsiteY17" fmla="*/ 140667 h 7139732"/>
              <a:gd name="connsiteX18" fmla="*/ 1326965 w 6053670"/>
              <a:gd name="connsiteY18" fmla="*/ 156506 h 7139732"/>
              <a:gd name="connsiteX19" fmla="*/ 1518261 w 6053670"/>
              <a:gd name="connsiteY19" fmla="*/ 171717 h 7139732"/>
              <a:gd name="connsiteX20" fmla="*/ 1720453 w 6053670"/>
              <a:gd name="connsiteY20" fmla="*/ 185518 h 7139732"/>
              <a:gd name="connsiteX21" fmla="*/ 1931121 w 6053670"/>
              <a:gd name="connsiteY21" fmla="*/ 198690 h 7139732"/>
              <a:gd name="connsiteX22" fmla="*/ 2150869 w 6053670"/>
              <a:gd name="connsiteY22" fmla="*/ 211079 h 7139732"/>
              <a:gd name="connsiteX23" fmla="*/ 2263467 w 6053670"/>
              <a:gd name="connsiteY23" fmla="*/ 215470 h 7139732"/>
              <a:gd name="connsiteX24" fmla="*/ 2378487 w 6053670"/>
              <a:gd name="connsiteY24" fmla="*/ 220332 h 7139732"/>
              <a:gd name="connsiteX25" fmla="*/ 2495323 w 6053670"/>
              <a:gd name="connsiteY25" fmla="*/ 224879 h 7139732"/>
              <a:gd name="connsiteX26" fmla="*/ 2612764 w 6053670"/>
              <a:gd name="connsiteY26" fmla="*/ 227859 h 7139732"/>
              <a:gd name="connsiteX27" fmla="*/ 2732627 w 6053670"/>
              <a:gd name="connsiteY27" fmla="*/ 230525 h 7139732"/>
              <a:gd name="connsiteX28" fmla="*/ 2853700 w 6053670"/>
              <a:gd name="connsiteY28" fmla="*/ 233348 h 7139732"/>
              <a:gd name="connsiteX29" fmla="*/ 2977195 w 6053670"/>
              <a:gd name="connsiteY29" fmla="*/ 235229 h 7139732"/>
              <a:gd name="connsiteX30" fmla="*/ 3101901 w 6053670"/>
              <a:gd name="connsiteY30" fmla="*/ 235229 h 7139732"/>
              <a:gd name="connsiteX31" fmla="*/ 3227817 w 6053670"/>
              <a:gd name="connsiteY31" fmla="*/ 236170 h 7139732"/>
              <a:gd name="connsiteX32" fmla="*/ 3354944 w 6053670"/>
              <a:gd name="connsiteY32" fmla="*/ 235229 h 7139732"/>
              <a:gd name="connsiteX33" fmla="*/ 3483887 w 6053670"/>
              <a:gd name="connsiteY33" fmla="*/ 233348 h 7139732"/>
              <a:gd name="connsiteX34" fmla="*/ 3612830 w 6053670"/>
              <a:gd name="connsiteY34" fmla="*/ 231623 h 7139732"/>
              <a:gd name="connsiteX35" fmla="*/ 3743590 w 6053670"/>
              <a:gd name="connsiteY35" fmla="*/ 227859 h 7139732"/>
              <a:gd name="connsiteX36" fmla="*/ 3875560 w 6053670"/>
              <a:gd name="connsiteY36" fmla="*/ 223938 h 7139732"/>
              <a:gd name="connsiteX37" fmla="*/ 4007530 w 6053670"/>
              <a:gd name="connsiteY37" fmla="*/ 219391 h 7139732"/>
              <a:gd name="connsiteX38" fmla="*/ 4140710 w 6053670"/>
              <a:gd name="connsiteY38" fmla="*/ 212961 h 7139732"/>
              <a:gd name="connsiteX39" fmla="*/ 4275102 w 6053670"/>
              <a:gd name="connsiteY39" fmla="*/ 205277 h 7139732"/>
              <a:gd name="connsiteX40" fmla="*/ 4410098 w 6053670"/>
              <a:gd name="connsiteY40" fmla="*/ 197907 h 7139732"/>
              <a:gd name="connsiteX41" fmla="*/ 4545096 w 6053670"/>
              <a:gd name="connsiteY41" fmla="*/ 188498 h 7139732"/>
              <a:gd name="connsiteX42" fmla="*/ 4681909 w 6053670"/>
              <a:gd name="connsiteY42" fmla="*/ 177207 h 7139732"/>
              <a:gd name="connsiteX43" fmla="*/ 4816905 w 6053670"/>
              <a:gd name="connsiteY43" fmla="*/ 165916 h 7139732"/>
              <a:gd name="connsiteX44" fmla="*/ 4954323 w 6053670"/>
              <a:gd name="connsiteY44" fmla="*/ 152899 h 7139732"/>
              <a:gd name="connsiteX45" fmla="*/ 5092347 w 6053670"/>
              <a:gd name="connsiteY45" fmla="*/ 138629 h 7139732"/>
              <a:gd name="connsiteX46" fmla="*/ 5228555 w 6053670"/>
              <a:gd name="connsiteY46" fmla="*/ 123574 h 7139732"/>
              <a:gd name="connsiteX47" fmla="*/ 5366578 w 6053670"/>
              <a:gd name="connsiteY47" fmla="*/ 106010 h 7139732"/>
              <a:gd name="connsiteX48" fmla="*/ 5503997 w 6053670"/>
              <a:gd name="connsiteY48" fmla="*/ 87192 h 7139732"/>
              <a:gd name="connsiteX49" fmla="*/ 5642020 w 6053670"/>
              <a:gd name="connsiteY49" fmla="*/ 68530 h 7139732"/>
              <a:gd name="connsiteX50" fmla="*/ 5779438 w 6053670"/>
              <a:gd name="connsiteY50" fmla="*/ 46733 h 7139732"/>
              <a:gd name="connsiteX51" fmla="*/ 5916251 w 6053670"/>
              <a:gd name="connsiteY51" fmla="*/ 24464 h 7139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053670" h="7139732">
                <a:moveTo>
                  <a:pt x="6053670" y="1098"/>
                </a:moveTo>
                <a:lnTo>
                  <a:pt x="6053670" y="1084479"/>
                </a:lnTo>
                <a:lnTo>
                  <a:pt x="6053670" y="1254558"/>
                </a:lnTo>
                <a:lnTo>
                  <a:pt x="6053670" y="7139732"/>
                </a:lnTo>
                <a:lnTo>
                  <a:pt x="0" y="7139732"/>
                </a:lnTo>
                <a:lnTo>
                  <a:pt x="0" y="1249853"/>
                </a:lnTo>
                <a:lnTo>
                  <a:pt x="0" y="1084479"/>
                </a:lnTo>
                <a:lnTo>
                  <a:pt x="0" y="0"/>
                </a:lnTo>
                <a:lnTo>
                  <a:pt x="35717" y="5488"/>
                </a:lnTo>
                <a:lnTo>
                  <a:pt x="140445" y="21641"/>
                </a:lnTo>
                <a:lnTo>
                  <a:pt x="216722" y="32932"/>
                </a:lnTo>
                <a:lnTo>
                  <a:pt x="307527" y="44850"/>
                </a:lnTo>
                <a:lnTo>
                  <a:pt x="415282" y="59121"/>
                </a:lnTo>
                <a:lnTo>
                  <a:pt x="534539" y="74175"/>
                </a:lnTo>
                <a:lnTo>
                  <a:pt x="668931" y="90014"/>
                </a:lnTo>
                <a:lnTo>
                  <a:pt x="815430" y="106794"/>
                </a:lnTo>
                <a:lnTo>
                  <a:pt x="974641" y="123574"/>
                </a:lnTo>
                <a:lnTo>
                  <a:pt x="1144144" y="140667"/>
                </a:lnTo>
                <a:lnTo>
                  <a:pt x="1326965" y="156506"/>
                </a:lnTo>
                <a:lnTo>
                  <a:pt x="1518261" y="171717"/>
                </a:lnTo>
                <a:lnTo>
                  <a:pt x="1720453" y="185518"/>
                </a:lnTo>
                <a:lnTo>
                  <a:pt x="1931121" y="198690"/>
                </a:lnTo>
                <a:lnTo>
                  <a:pt x="2150869" y="211079"/>
                </a:lnTo>
                <a:lnTo>
                  <a:pt x="2263467" y="215470"/>
                </a:lnTo>
                <a:lnTo>
                  <a:pt x="2378487" y="220332"/>
                </a:lnTo>
                <a:lnTo>
                  <a:pt x="2495323" y="224879"/>
                </a:lnTo>
                <a:lnTo>
                  <a:pt x="2612764" y="227859"/>
                </a:lnTo>
                <a:lnTo>
                  <a:pt x="2732627" y="230525"/>
                </a:lnTo>
                <a:lnTo>
                  <a:pt x="2853700" y="233348"/>
                </a:lnTo>
                <a:lnTo>
                  <a:pt x="2977195" y="235229"/>
                </a:lnTo>
                <a:lnTo>
                  <a:pt x="3101901" y="235229"/>
                </a:lnTo>
                <a:lnTo>
                  <a:pt x="3227817" y="236170"/>
                </a:lnTo>
                <a:lnTo>
                  <a:pt x="3354944" y="235229"/>
                </a:lnTo>
                <a:lnTo>
                  <a:pt x="3483887" y="233348"/>
                </a:lnTo>
                <a:lnTo>
                  <a:pt x="3612830" y="231623"/>
                </a:lnTo>
                <a:lnTo>
                  <a:pt x="3743590" y="227859"/>
                </a:lnTo>
                <a:lnTo>
                  <a:pt x="3875560" y="223938"/>
                </a:lnTo>
                <a:lnTo>
                  <a:pt x="4007530" y="219391"/>
                </a:lnTo>
                <a:lnTo>
                  <a:pt x="4140710" y="212961"/>
                </a:lnTo>
                <a:lnTo>
                  <a:pt x="4275102" y="205277"/>
                </a:lnTo>
                <a:lnTo>
                  <a:pt x="4410098" y="197907"/>
                </a:lnTo>
                <a:lnTo>
                  <a:pt x="4545096" y="188498"/>
                </a:lnTo>
                <a:lnTo>
                  <a:pt x="4681909" y="177207"/>
                </a:lnTo>
                <a:lnTo>
                  <a:pt x="4816905" y="165916"/>
                </a:lnTo>
                <a:lnTo>
                  <a:pt x="4954323" y="152899"/>
                </a:lnTo>
                <a:lnTo>
                  <a:pt x="5092347" y="138629"/>
                </a:lnTo>
                <a:lnTo>
                  <a:pt x="5228555" y="123574"/>
                </a:lnTo>
                <a:lnTo>
                  <a:pt x="5366578" y="106010"/>
                </a:lnTo>
                <a:lnTo>
                  <a:pt x="5503997" y="87192"/>
                </a:lnTo>
                <a:lnTo>
                  <a:pt x="5642020" y="68530"/>
                </a:lnTo>
                <a:lnTo>
                  <a:pt x="5779438" y="46733"/>
                </a:lnTo>
                <a:lnTo>
                  <a:pt x="5916251" y="2446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ar-JO"/>
          </a:p>
        </p:txBody>
      </p:sp>
      <p:sp>
        <p:nvSpPr>
          <p:cNvPr id="70" name="Freeform 5">
            <a:extLst>
              <a:ext uri="{FF2B5EF4-FFF2-40B4-BE49-F238E27FC236}">
                <a16:creationId xmlns:a16="http://schemas.microsoft.com/office/drawing/2014/main" id="{7A3915D0-8616-2142-3061-F171697A03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9144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ar-JO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71273BD0-CB05-4837-55CA-D899815BE7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ar-JO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71CCB478-E741-AFBB-352D-2962AAD832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667000"/>
            <a:ext cx="3143250" cy="41910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1000"/>
                </a:schemeClr>
              </a:gs>
              <a:gs pos="75000">
                <a:schemeClr val="accent5">
                  <a:alpha val="0"/>
                </a:schemeClr>
              </a:gs>
              <a:gs pos="36000">
                <a:schemeClr val="accent5"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ar-JO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44B09C37-34F1-9505-BB84-96F8A3193B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895600"/>
            <a:ext cx="1771650" cy="23622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8000"/>
                </a:schemeClr>
              </a:gs>
              <a:gs pos="72000">
                <a:schemeClr val="accent5">
                  <a:alpha val="0"/>
                </a:schemeClr>
              </a:gs>
              <a:gs pos="36000">
                <a:schemeClr val="accent5"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ar-JO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642D3D-1CD4-FA65-A14D-E0C6699DCEA7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866216" y="2120900"/>
            <a:ext cx="2350294" cy="3898900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tabLst/>
              <a:defRPr/>
            </a:pPr>
            <a:r>
              <a:rPr lang="en-US" sz="18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User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Page </a:t>
            </a:r>
          </a:p>
        </p:txBody>
      </p:sp>
      <p:sp>
        <p:nvSpPr>
          <p:cNvPr id="78" name="Freeform 5">
            <a:extLst>
              <a:ext uri="{FF2B5EF4-FFF2-40B4-BE49-F238E27FC236}">
                <a16:creationId xmlns:a16="http://schemas.microsoft.com/office/drawing/2014/main" id="{45161A84-C295-4280-F6B2-C99AABFA05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1942938" y="1881194"/>
            <a:ext cx="3299407" cy="330693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/>
          <a:lstStyle/>
          <a:p>
            <a:endParaRPr lang="ar-JO"/>
          </a:p>
        </p:txBody>
      </p:sp>
      <p:pic>
        <p:nvPicPr>
          <p:cNvPr id="7" name="Picture 6" descr="A screenshot of a phone&#10;&#10;Description automatically generated">
            <a:extLst>
              <a:ext uri="{FF2B5EF4-FFF2-40B4-BE49-F238E27FC236}">
                <a16:creationId xmlns:a16="http://schemas.microsoft.com/office/drawing/2014/main" id="{94AA54D1-0B40-617E-6CC8-38EEA451C45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020" t="6077" r="4770" b="4791"/>
          <a:stretch/>
        </p:blipFill>
        <p:spPr>
          <a:xfrm>
            <a:off x="4572000" y="649224"/>
            <a:ext cx="2913701" cy="5806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1418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C051E9D-BCC9-1E49-95BC-2BDE89E064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ectangle 65">
            <a:extLst>
              <a:ext uri="{FF2B5EF4-FFF2-40B4-BE49-F238E27FC236}">
                <a16:creationId xmlns:a16="http://schemas.microsoft.com/office/drawing/2014/main" id="{44AABE7D-62AE-5382-6CD6-80410115F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ar-JO"/>
          </a:p>
        </p:txBody>
      </p: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D828336B-D50B-3DFB-1964-EFD780FA8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3122264" y="751601"/>
            <a:ext cx="6053670" cy="5354799"/>
          </a:xfrm>
          <a:custGeom>
            <a:avLst/>
            <a:gdLst>
              <a:gd name="connsiteX0" fmla="*/ 6053670 w 6053670"/>
              <a:gd name="connsiteY0" fmla="*/ 1098 h 7139732"/>
              <a:gd name="connsiteX1" fmla="*/ 6053670 w 6053670"/>
              <a:gd name="connsiteY1" fmla="*/ 1084479 h 7139732"/>
              <a:gd name="connsiteX2" fmla="*/ 6053670 w 6053670"/>
              <a:gd name="connsiteY2" fmla="*/ 1254558 h 7139732"/>
              <a:gd name="connsiteX3" fmla="*/ 6053670 w 6053670"/>
              <a:gd name="connsiteY3" fmla="*/ 7139732 h 7139732"/>
              <a:gd name="connsiteX4" fmla="*/ 0 w 6053670"/>
              <a:gd name="connsiteY4" fmla="*/ 7139732 h 7139732"/>
              <a:gd name="connsiteX5" fmla="*/ 0 w 6053670"/>
              <a:gd name="connsiteY5" fmla="*/ 1249853 h 7139732"/>
              <a:gd name="connsiteX6" fmla="*/ 0 w 6053670"/>
              <a:gd name="connsiteY6" fmla="*/ 1084479 h 7139732"/>
              <a:gd name="connsiteX7" fmla="*/ 0 w 6053670"/>
              <a:gd name="connsiteY7" fmla="*/ 0 h 7139732"/>
              <a:gd name="connsiteX8" fmla="*/ 35717 w 6053670"/>
              <a:gd name="connsiteY8" fmla="*/ 5488 h 7139732"/>
              <a:gd name="connsiteX9" fmla="*/ 140445 w 6053670"/>
              <a:gd name="connsiteY9" fmla="*/ 21641 h 7139732"/>
              <a:gd name="connsiteX10" fmla="*/ 216722 w 6053670"/>
              <a:gd name="connsiteY10" fmla="*/ 32932 h 7139732"/>
              <a:gd name="connsiteX11" fmla="*/ 307527 w 6053670"/>
              <a:gd name="connsiteY11" fmla="*/ 44850 h 7139732"/>
              <a:gd name="connsiteX12" fmla="*/ 415282 w 6053670"/>
              <a:gd name="connsiteY12" fmla="*/ 59121 h 7139732"/>
              <a:gd name="connsiteX13" fmla="*/ 534539 w 6053670"/>
              <a:gd name="connsiteY13" fmla="*/ 74175 h 7139732"/>
              <a:gd name="connsiteX14" fmla="*/ 668931 w 6053670"/>
              <a:gd name="connsiteY14" fmla="*/ 90014 h 7139732"/>
              <a:gd name="connsiteX15" fmla="*/ 815430 w 6053670"/>
              <a:gd name="connsiteY15" fmla="*/ 106794 h 7139732"/>
              <a:gd name="connsiteX16" fmla="*/ 974641 w 6053670"/>
              <a:gd name="connsiteY16" fmla="*/ 123574 h 7139732"/>
              <a:gd name="connsiteX17" fmla="*/ 1144144 w 6053670"/>
              <a:gd name="connsiteY17" fmla="*/ 140667 h 7139732"/>
              <a:gd name="connsiteX18" fmla="*/ 1326965 w 6053670"/>
              <a:gd name="connsiteY18" fmla="*/ 156506 h 7139732"/>
              <a:gd name="connsiteX19" fmla="*/ 1518261 w 6053670"/>
              <a:gd name="connsiteY19" fmla="*/ 171717 h 7139732"/>
              <a:gd name="connsiteX20" fmla="*/ 1720453 w 6053670"/>
              <a:gd name="connsiteY20" fmla="*/ 185518 h 7139732"/>
              <a:gd name="connsiteX21" fmla="*/ 1931121 w 6053670"/>
              <a:gd name="connsiteY21" fmla="*/ 198690 h 7139732"/>
              <a:gd name="connsiteX22" fmla="*/ 2150869 w 6053670"/>
              <a:gd name="connsiteY22" fmla="*/ 211079 h 7139732"/>
              <a:gd name="connsiteX23" fmla="*/ 2263467 w 6053670"/>
              <a:gd name="connsiteY23" fmla="*/ 215470 h 7139732"/>
              <a:gd name="connsiteX24" fmla="*/ 2378487 w 6053670"/>
              <a:gd name="connsiteY24" fmla="*/ 220332 h 7139732"/>
              <a:gd name="connsiteX25" fmla="*/ 2495323 w 6053670"/>
              <a:gd name="connsiteY25" fmla="*/ 224879 h 7139732"/>
              <a:gd name="connsiteX26" fmla="*/ 2612764 w 6053670"/>
              <a:gd name="connsiteY26" fmla="*/ 227859 h 7139732"/>
              <a:gd name="connsiteX27" fmla="*/ 2732627 w 6053670"/>
              <a:gd name="connsiteY27" fmla="*/ 230525 h 7139732"/>
              <a:gd name="connsiteX28" fmla="*/ 2853700 w 6053670"/>
              <a:gd name="connsiteY28" fmla="*/ 233348 h 7139732"/>
              <a:gd name="connsiteX29" fmla="*/ 2977195 w 6053670"/>
              <a:gd name="connsiteY29" fmla="*/ 235229 h 7139732"/>
              <a:gd name="connsiteX30" fmla="*/ 3101901 w 6053670"/>
              <a:gd name="connsiteY30" fmla="*/ 235229 h 7139732"/>
              <a:gd name="connsiteX31" fmla="*/ 3227817 w 6053670"/>
              <a:gd name="connsiteY31" fmla="*/ 236170 h 7139732"/>
              <a:gd name="connsiteX32" fmla="*/ 3354944 w 6053670"/>
              <a:gd name="connsiteY32" fmla="*/ 235229 h 7139732"/>
              <a:gd name="connsiteX33" fmla="*/ 3483887 w 6053670"/>
              <a:gd name="connsiteY33" fmla="*/ 233348 h 7139732"/>
              <a:gd name="connsiteX34" fmla="*/ 3612830 w 6053670"/>
              <a:gd name="connsiteY34" fmla="*/ 231623 h 7139732"/>
              <a:gd name="connsiteX35" fmla="*/ 3743590 w 6053670"/>
              <a:gd name="connsiteY35" fmla="*/ 227859 h 7139732"/>
              <a:gd name="connsiteX36" fmla="*/ 3875560 w 6053670"/>
              <a:gd name="connsiteY36" fmla="*/ 223938 h 7139732"/>
              <a:gd name="connsiteX37" fmla="*/ 4007530 w 6053670"/>
              <a:gd name="connsiteY37" fmla="*/ 219391 h 7139732"/>
              <a:gd name="connsiteX38" fmla="*/ 4140710 w 6053670"/>
              <a:gd name="connsiteY38" fmla="*/ 212961 h 7139732"/>
              <a:gd name="connsiteX39" fmla="*/ 4275102 w 6053670"/>
              <a:gd name="connsiteY39" fmla="*/ 205277 h 7139732"/>
              <a:gd name="connsiteX40" fmla="*/ 4410098 w 6053670"/>
              <a:gd name="connsiteY40" fmla="*/ 197907 h 7139732"/>
              <a:gd name="connsiteX41" fmla="*/ 4545096 w 6053670"/>
              <a:gd name="connsiteY41" fmla="*/ 188498 h 7139732"/>
              <a:gd name="connsiteX42" fmla="*/ 4681909 w 6053670"/>
              <a:gd name="connsiteY42" fmla="*/ 177207 h 7139732"/>
              <a:gd name="connsiteX43" fmla="*/ 4816905 w 6053670"/>
              <a:gd name="connsiteY43" fmla="*/ 165916 h 7139732"/>
              <a:gd name="connsiteX44" fmla="*/ 4954323 w 6053670"/>
              <a:gd name="connsiteY44" fmla="*/ 152899 h 7139732"/>
              <a:gd name="connsiteX45" fmla="*/ 5092347 w 6053670"/>
              <a:gd name="connsiteY45" fmla="*/ 138629 h 7139732"/>
              <a:gd name="connsiteX46" fmla="*/ 5228555 w 6053670"/>
              <a:gd name="connsiteY46" fmla="*/ 123574 h 7139732"/>
              <a:gd name="connsiteX47" fmla="*/ 5366578 w 6053670"/>
              <a:gd name="connsiteY47" fmla="*/ 106010 h 7139732"/>
              <a:gd name="connsiteX48" fmla="*/ 5503997 w 6053670"/>
              <a:gd name="connsiteY48" fmla="*/ 87192 h 7139732"/>
              <a:gd name="connsiteX49" fmla="*/ 5642020 w 6053670"/>
              <a:gd name="connsiteY49" fmla="*/ 68530 h 7139732"/>
              <a:gd name="connsiteX50" fmla="*/ 5779438 w 6053670"/>
              <a:gd name="connsiteY50" fmla="*/ 46733 h 7139732"/>
              <a:gd name="connsiteX51" fmla="*/ 5916251 w 6053670"/>
              <a:gd name="connsiteY51" fmla="*/ 24464 h 7139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053670" h="7139732">
                <a:moveTo>
                  <a:pt x="6053670" y="1098"/>
                </a:moveTo>
                <a:lnTo>
                  <a:pt x="6053670" y="1084479"/>
                </a:lnTo>
                <a:lnTo>
                  <a:pt x="6053670" y="1254558"/>
                </a:lnTo>
                <a:lnTo>
                  <a:pt x="6053670" y="7139732"/>
                </a:lnTo>
                <a:lnTo>
                  <a:pt x="0" y="7139732"/>
                </a:lnTo>
                <a:lnTo>
                  <a:pt x="0" y="1249853"/>
                </a:lnTo>
                <a:lnTo>
                  <a:pt x="0" y="1084479"/>
                </a:lnTo>
                <a:lnTo>
                  <a:pt x="0" y="0"/>
                </a:lnTo>
                <a:lnTo>
                  <a:pt x="35717" y="5488"/>
                </a:lnTo>
                <a:lnTo>
                  <a:pt x="140445" y="21641"/>
                </a:lnTo>
                <a:lnTo>
                  <a:pt x="216722" y="32932"/>
                </a:lnTo>
                <a:lnTo>
                  <a:pt x="307527" y="44850"/>
                </a:lnTo>
                <a:lnTo>
                  <a:pt x="415282" y="59121"/>
                </a:lnTo>
                <a:lnTo>
                  <a:pt x="534539" y="74175"/>
                </a:lnTo>
                <a:lnTo>
                  <a:pt x="668931" y="90014"/>
                </a:lnTo>
                <a:lnTo>
                  <a:pt x="815430" y="106794"/>
                </a:lnTo>
                <a:lnTo>
                  <a:pt x="974641" y="123574"/>
                </a:lnTo>
                <a:lnTo>
                  <a:pt x="1144144" y="140667"/>
                </a:lnTo>
                <a:lnTo>
                  <a:pt x="1326965" y="156506"/>
                </a:lnTo>
                <a:lnTo>
                  <a:pt x="1518261" y="171717"/>
                </a:lnTo>
                <a:lnTo>
                  <a:pt x="1720453" y="185518"/>
                </a:lnTo>
                <a:lnTo>
                  <a:pt x="1931121" y="198690"/>
                </a:lnTo>
                <a:lnTo>
                  <a:pt x="2150869" y="211079"/>
                </a:lnTo>
                <a:lnTo>
                  <a:pt x="2263467" y="215470"/>
                </a:lnTo>
                <a:lnTo>
                  <a:pt x="2378487" y="220332"/>
                </a:lnTo>
                <a:lnTo>
                  <a:pt x="2495323" y="224879"/>
                </a:lnTo>
                <a:lnTo>
                  <a:pt x="2612764" y="227859"/>
                </a:lnTo>
                <a:lnTo>
                  <a:pt x="2732627" y="230525"/>
                </a:lnTo>
                <a:lnTo>
                  <a:pt x="2853700" y="233348"/>
                </a:lnTo>
                <a:lnTo>
                  <a:pt x="2977195" y="235229"/>
                </a:lnTo>
                <a:lnTo>
                  <a:pt x="3101901" y="235229"/>
                </a:lnTo>
                <a:lnTo>
                  <a:pt x="3227817" y="236170"/>
                </a:lnTo>
                <a:lnTo>
                  <a:pt x="3354944" y="235229"/>
                </a:lnTo>
                <a:lnTo>
                  <a:pt x="3483887" y="233348"/>
                </a:lnTo>
                <a:lnTo>
                  <a:pt x="3612830" y="231623"/>
                </a:lnTo>
                <a:lnTo>
                  <a:pt x="3743590" y="227859"/>
                </a:lnTo>
                <a:lnTo>
                  <a:pt x="3875560" y="223938"/>
                </a:lnTo>
                <a:lnTo>
                  <a:pt x="4007530" y="219391"/>
                </a:lnTo>
                <a:lnTo>
                  <a:pt x="4140710" y="212961"/>
                </a:lnTo>
                <a:lnTo>
                  <a:pt x="4275102" y="205277"/>
                </a:lnTo>
                <a:lnTo>
                  <a:pt x="4410098" y="197907"/>
                </a:lnTo>
                <a:lnTo>
                  <a:pt x="4545096" y="188498"/>
                </a:lnTo>
                <a:lnTo>
                  <a:pt x="4681909" y="177207"/>
                </a:lnTo>
                <a:lnTo>
                  <a:pt x="4816905" y="165916"/>
                </a:lnTo>
                <a:lnTo>
                  <a:pt x="4954323" y="152899"/>
                </a:lnTo>
                <a:lnTo>
                  <a:pt x="5092347" y="138629"/>
                </a:lnTo>
                <a:lnTo>
                  <a:pt x="5228555" y="123574"/>
                </a:lnTo>
                <a:lnTo>
                  <a:pt x="5366578" y="106010"/>
                </a:lnTo>
                <a:lnTo>
                  <a:pt x="5503997" y="87192"/>
                </a:lnTo>
                <a:lnTo>
                  <a:pt x="5642020" y="68530"/>
                </a:lnTo>
                <a:lnTo>
                  <a:pt x="5779438" y="46733"/>
                </a:lnTo>
                <a:lnTo>
                  <a:pt x="5916251" y="2446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ar-JO"/>
          </a:p>
        </p:txBody>
      </p:sp>
      <p:sp>
        <p:nvSpPr>
          <p:cNvPr id="70" name="Freeform 5">
            <a:extLst>
              <a:ext uri="{FF2B5EF4-FFF2-40B4-BE49-F238E27FC236}">
                <a16:creationId xmlns:a16="http://schemas.microsoft.com/office/drawing/2014/main" id="{3D96EB03-473D-D00E-E1B9-86688E95E4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9144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ar-JO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159B9F3D-128F-6B5A-C84C-CE801EC0B1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ar-JO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373964AD-2D41-C242-3BBF-AE0BDA39F5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667000"/>
            <a:ext cx="3143250" cy="41910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1000"/>
                </a:schemeClr>
              </a:gs>
              <a:gs pos="75000">
                <a:schemeClr val="accent5">
                  <a:alpha val="0"/>
                </a:schemeClr>
              </a:gs>
              <a:gs pos="36000">
                <a:schemeClr val="accent5"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ar-JO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0A397352-1F63-2E69-1F3F-6E9326D862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895600"/>
            <a:ext cx="1771650" cy="23622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8000"/>
                </a:schemeClr>
              </a:gs>
              <a:gs pos="72000">
                <a:schemeClr val="accent5">
                  <a:alpha val="0"/>
                </a:schemeClr>
              </a:gs>
              <a:gs pos="36000">
                <a:schemeClr val="accent5"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ar-JO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1BD9EC-E1E1-D3F9-503E-C49BCB7C272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866216" y="2120900"/>
            <a:ext cx="2350294" cy="3898900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tabLst/>
              <a:defRPr/>
            </a:pPr>
            <a:r>
              <a:rPr lang="en-US" sz="18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Assessment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8" name="Freeform 5">
            <a:extLst>
              <a:ext uri="{FF2B5EF4-FFF2-40B4-BE49-F238E27FC236}">
                <a16:creationId xmlns:a16="http://schemas.microsoft.com/office/drawing/2014/main" id="{7E653785-F41B-E752-BFC6-95C3A481BF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1942938" y="1881194"/>
            <a:ext cx="3299407" cy="330693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/>
          <a:lstStyle/>
          <a:p>
            <a:endParaRPr lang="ar-JO"/>
          </a:p>
        </p:txBody>
      </p:sp>
      <p:pic>
        <p:nvPicPr>
          <p:cNvPr id="4" name="Picture 3" descr="A screen shot of a diagram&#10;&#10;Description automatically generated">
            <a:extLst>
              <a:ext uri="{FF2B5EF4-FFF2-40B4-BE49-F238E27FC236}">
                <a16:creationId xmlns:a16="http://schemas.microsoft.com/office/drawing/2014/main" id="{964BFD0E-301C-F6F5-7239-7746D891E3E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914" t="5671" r="4914" b="6058"/>
          <a:stretch/>
        </p:blipFill>
        <p:spPr>
          <a:xfrm>
            <a:off x="4487067" y="415454"/>
            <a:ext cx="2857502" cy="6053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4888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D360532-0CEB-30BB-1A88-852C64E5BA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ectangle 65">
            <a:extLst>
              <a:ext uri="{FF2B5EF4-FFF2-40B4-BE49-F238E27FC236}">
                <a16:creationId xmlns:a16="http://schemas.microsoft.com/office/drawing/2014/main" id="{EC39DF8B-061C-B7B9-CE8F-0BF214CD57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ar-JO"/>
          </a:p>
        </p:txBody>
      </p: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4F627B12-BBE9-6C99-6060-8300CEE7A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3122264" y="751601"/>
            <a:ext cx="6053670" cy="5354799"/>
          </a:xfrm>
          <a:custGeom>
            <a:avLst/>
            <a:gdLst>
              <a:gd name="connsiteX0" fmla="*/ 6053670 w 6053670"/>
              <a:gd name="connsiteY0" fmla="*/ 1098 h 7139732"/>
              <a:gd name="connsiteX1" fmla="*/ 6053670 w 6053670"/>
              <a:gd name="connsiteY1" fmla="*/ 1084479 h 7139732"/>
              <a:gd name="connsiteX2" fmla="*/ 6053670 w 6053670"/>
              <a:gd name="connsiteY2" fmla="*/ 1254558 h 7139732"/>
              <a:gd name="connsiteX3" fmla="*/ 6053670 w 6053670"/>
              <a:gd name="connsiteY3" fmla="*/ 7139732 h 7139732"/>
              <a:gd name="connsiteX4" fmla="*/ 0 w 6053670"/>
              <a:gd name="connsiteY4" fmla="*/ 7139732 h 7139732"/>
              <a:gd name="connsiteX5" fmla="*/ 0 w 6053670"/>
              <a:gd name="connsiteY5" fmla="*/ 1249853 h 7139732"/>
              <a:gd name="connsiteX6" fmla="*/ 0 w 6053670"/>
              <a:gd name="connsiteY6" fmla="*/ 1084479 h 7139732"/>
              <a:gd name="connsiteX7" fmla="*/ 0 w 6053670"/>
              <a:gd name="connsiteY7" fmla="*/ 0 h 7139732"/>
              <a:gd name="connsiteX8" fmla="*/ 35717 w 6053670"/>
              <a:gd name="connsiteY8" fmla="*/ 5488 h 7139732"/>
              <a:gd name="connsiteX9" fmla="*/ 140445 w 6053670"/>
              <a:gd name="connsiteY9" fmla="*/ 21641 h 7139732"/>
              <a:gd name="connsiteX10" fmla="*/ 216722 w 6053670"/>
              <a:gd name="connsiteY10" fmla="*/ 32932 h 7139732"/>
              <a:gd name="connsiteX11" fmla="*/ 307527 w 6053670"/>
              <a:gd name="connsiteY11" fmla="*/ 44850 h 7139732"/>
              <a:gd name="connsiteX12" fmla="*/ 415282 w 6053670"/>
              <a:gd name="connsiteY12" fmla="*/ 59121 h 7139732"/>
              <a:gd name="connsiteX13" fmla="*/ 534539 w 6053670"/>
              <a:gd name="connsiteY13" fmla="*/ 74175 h 7139732"/>
              <a:gd name="connsiteX14" fmla="*/ 668931 w 6053670"/>
              <a:gd name="connsiteY14" fmla="*/ 90014 h 7139732"/>
              <a:gd name="connsiteX15" fmla="*/ 815430 w 6053670"/>
              <a:gd name="connsiteY15" fmla="*/ 106794 h 7139732"/>
              <a:gd name="connsiteX16" fmla="*/ 974641 w 6053670"/>
              <a:gd name="connsiteY16" fmla="*/ 123574 h 7139732"/>
              <a:gd name="connsiteX17" fmla="*/ 1144144 w 6053670"/>
              <a:gd name="connsiteY17" fmla="*/ 140667 h 7139732"/>
              <a:gd name="connsiteX18" fmla="*/ 1326965 w 6053670"/>
              <a:gd name="connsiteY18" fmla="*/ 156506 h 7139732"/>
              <a:gd name="connsiteX19" fmla="*/ 1518261 w 6053670"/>
              <a:gd name="connsiteY19" fmla="*/ 171717 h 7139732"/>
              <a:gd name="connsiteX20" fmla="*/ 1720453 w 6053670"/>
              <a:gd name="connsiteY20" fmla="*/ 185518 h 7139732"/>
              <a:gd name="connsiteX21" fmla="*/ 1931121 w 6053670"/>
              <a:gd name="connsiteY21" fmla="*/ 198690 h 7139732"/>
              <a:gd name="connsiteX22" fmla="*/ 2150869 w 6053670"/>
              <a:gd name="connsiteY22" fmla="*/ 211079 h 7139732"/>
              <a:gd name="connsiteX23" fmla="*/ 2263467 w 6053670"/>
              <a:gd name="connsiteY23" fmla="*/ 215470 h 7139732"/>
              <a:gd name="connsiteX24" fmla="*/ 2378487 w 6053670"/>
              <a:gd name="connsiteY24" fmla="*/ 220332 h 7139732"/>
              <a:gd name="connsiteX25" fmla="*/ 2495323 w 6053670"/>
              <a:gd name="connsiteY25" fmla="*/ 224879 h 7139732"/>
              <a:gd name="connsiteX26" fmla="*/ 2612764 w 6053670"/>
              <a:gd name="connsiteY26" fmla="*/ 227859 h 7139732"/>
              <a:gd name="connsiteX27" fmla="*/ 2732627 w 6053670"/>
              <a:gd name="connsiteY27" fmla="*/ 230525 h 7139732"/>
              <a:gd name="connsiteX28" fmla="*/ 2853700 w 6053670"/>
              <a:gd name="connsiteY28" fmla="*/ 233348 h 7139732"/>
              <a:gd name="connsiteX29" fmla="*/ 2977195 w 6053670"/>
              <a:gd name="connsiteY29" fmla="*/ 235229 h 7139732"/>
              <a:gd name="connsiteX30" fmla="*/ 3101901 w 6053670"/>
              <a:gd name="connsiteY30" fmla="*/ 235229 h 7139732"/>
              <a:gd name="connsiteX31" fmla="*/ 3227817 w 6053670"/>
              <a:gd name="connsiteY31" fmla="*/ 236170 h 7139732"/>
              <a:gd name="connsiteX32" fmla="*/ 3354944 w 6053670"/>
              <a:gd name="connsiteY32" fmla="*/ 235229 h 7139732"/>
              <a:gd name="connsiteX33" fmla="*/ 3483887 w 6053670"/>
              <a:gd name="connsiteY33" fmla="*/ 233348 h 7139732"/>
              <a:gd name="connsiteX34" fmla="*/ 3612830 w 6053670"/>
              <a:gd name="connsiteY34" fmla="*/ 231623 h 7139732"/>
              <a:gd name="connsiteX35" fmla="*/ 3743590 w 6053670"/>
              <a:gd name="connsiteY35" fmla="*/ 227859 h 7139732"/>
              <a:gd name="connsiteX36" fmla="*/ 3875560 w 6053670"/>
              <a:gd name="connsiteY36" fmla="*/ 223938 h 7139732"/>
              <a:gd name="connsiteX37" fmla="*/ 4007530 w 6053670"/>
              <a:gd name="connsiteY37" fmla="*/ 219391 h 7139732"/>
              <a:gd name="connsiteX38" fmla="*/ 4140710 w 6053670"/>
              <a:gd name="connsiteY38" fmla="*/ 212961 h 7139732"/>
              <a:gd name="connsiteX39" fmla="*/ 4275102 w 6053670"/>
              <a:gd name="connsiteY39" fmla="*/ 205277 h 7139732"/>
              <a:gd name="connsiteX40" fmla="*/ 4410098 w 6053670"/>
              <a:gd name="connsiteY40" fmla="*/ 197907 h 7139732"/>
              <a:gd name="connsiteX41" fmla="*/ 4545096 w 6053670"/>
              <a:gd name="connsiteY41" fmla="*/ 188498 h 7139732"/>
              <a:gd name="connsiteX42" fmla="*/ 4681909 w 6053670"/>
              <a:gd name="connsiteY42" fmla="*/ 177207 h 7139732"/>
              <a:gd name="connsiteX43" fmla="*/ 4816905 w 6053670"/>
              <a:gd name="connsiteY43" fmla="*/ 165916 h 7139732"/>
              <a:gd name="connsiteX44" fmla="*/ 4954323 w 6053670"/>
              <a:gd name="connsiteY44" fmla="*/ 152899 h 7139732"/>
              <a:gd name="connsiteX45" fmla="*/ 5092347 w 6053670"/>
              <a:gd name="connsiteY45" fmla="*/ 138629 h 7139732"/>
              <a:gd name="connsiteX46" fmla="*/ 5228555 w 6053670"/>
              <a:gd name="connsiteY46" fmla="*/ 123574 h 7139732"/>
              <a:gd name="connsiteX47" fmla="*/ 5366578 w 6053670"/>
              <a:gd name="connsiteY47" fmla="*/ 106010 h 7139732"/>
              <a:gd name="connsiteX48" fmla="*/ 5503997 w 6053670"/>
              <a:gd name="connsiteY48" fmla="*/ 87192 h 7139732"/>
              <a:gd name="connsiteX49" fmla="*/ 5642020 w 6053670"/>
              <a:gd name="connsiteY49" fmla="*/ 68530 h 7139732"/>
              <a:gd name="connsiteX50" fmla="*/ 5779438 w 6053670"/>
              <a:gd name="connsiteY50" fmla="*/ 46733 h 7139732"/>
              <a:gd name="connsiteX51" fmla="*/ 5916251 w 6053670"/>
              <a:gd name="connsiteY51" fmla="*/ 24464 h 7139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053670" h="7139732">
                <a:moveTo>
                  <a:pt x="6053670" y="1098"/>
                </a:moveTo>
                <a:lnTo>
                  <a:pt x="6053670" y="1084479"/>
                </a:lnTo>
                <a:lnTo>
                  <a:pt x="6053670" y="1254558"/>
                </a:lnTo>
                <a:lnTo>
                  <a:pt x="6053670" y="7139732"/>
                </a:lnTo>
                <a:lnTo>
                  <a:pt x="0" y="7139732"/>
                </a:lnTo>
                <a:lnTo>
                  <a:pt x="0" y="1249853"/>
                </a:lnTo>
                <a:lnTo>
                  <a:pt x="0" y="1084479"/>
                </a:lnTo>
                <a:lnTo>
                  <a:pt x="0" y="0"/>
                </a:lnTo>
                <a:lnTo>
                  <a:pt x="35717" y="5488"/>
                </a:lnTo>
                <a:lnTo>
                  <a:pt x="140445" y="21641"/>
                </a:lnTo>
                <a:lnTo>
                  <a:pt x="216722" y="32932"/>
                </a:lnTo>
                <a:lnTo>
                  <a:pt x="307527" y="44850"/>
                </a:lnTo>
                <a:lnTo>
                  <a:pt x="415282" y="59121"/>
                </a:lnTo>
                <a:lnTo>
                  <a:pt x="534539" y="74175"/>
                </a:lnTo>
                <a:lnTo>
                  <a:pt x="668931" y="90014"/>
                </a:lnTo>
                <a:lnTo>
                  <a:pt x="815430" y="106794"/>
                </a:lnTo>
                <a:lnTo>
                  <a:pt x="974641" y="123574"/>
                </a:lnTo>
                <a:lnTo>
                  <a:pt x="1144144" y="140667"/>
                </a:lnTo>
                <a:lnTo>
                  <a:pt x="1326965" y="156506"/>
                </a:lnTo>
                <a:lnTo>
                  <a:pt x="1518261" y="171717"/>
                </a:lnTo>
                <a:lnTo>
                  <a:pt x="1720453" y="185518"/>
                </a:lnTo>
                <a:lnTo>
                  <a:pt x="1931121" y="198690"/>
                </a:lnTo>
                <a:lnTo>
                  <a:pt x="2150869" y="211079"/>
                </a:lnTo>
                <a:lnTo>
                  <a:pt x="2263467" y="215470"/>
                </a:lnTo>
                <a:lnTo>
                  <a:pt x="2378487" y="220332"/>
                </a:lnTo>
                <a:lnTo>
                  <a:pt x="2495323" y="224879"/>
                </a:lnTo>
                <a:lnTo>
                  <a:pt x="2612764" y="227859"/>
                </a:lnTo>
                <a:lnTo>
                  <a:pt x="2732627" y="230525"/>
                </a:lnTo>
                <a:lnTo>
                  <a:pt x="2853700" y="233348"/>
                </a:lnTo>
                <a:lnTo>
                  <a:pt x="2977195" y="235229"/>
                </a:lnTo>
                <a:lnTo>
                  <a:pt x="3101901" y="235229"/>
                </a:lnTo>
                <a:lnTo>
                  <a:pt x="3227817" y="236170"/>
                </a:lnTo>
                <a:lnTo>
                  <a:pt x="3354944" y="235229"/>
                </a:lnTo>
                <a:lnTo>
                  <a:pt x="3483887" y="233348"/>
                </a:lnTo>
                <a:lnTo>
                  <a:pt x="3612830" y="231623"/>
                </a:lnTo>
                <a:lnTo>
                  <a:pt x="3743590" y="227859"/>
                </a:lnTo>
                <a:lnTo>
                  <a:pt x="3875560" y="223938"/>
                </a:lnTo>
                <a:lnTo>
                  <a:pt x="4007530" y="219391"/>
                </a:lnTo>
                <a:lnTo>
                  <a:pt x="4140710" y="212961"/>
                </a:lnTo>
                <a:lnTo>
                  <a:pt x="4275102" y="205277"/>
                </a:lnTo>
                <a:lnTo>
                  <a:pt x="4410098" y="197907"/>
                </a:lnTo>
                <a:lnTo>
                  <a:pt x="4545096" y="188498"/>
                </a:lnTo>
                <a:lnTo>
                  <a:pt x="4681909" y="177207"/>
                </a:lnTo>
                <a:lnTo>
                  <a:pt x="4816905" y="165916"/>
                </a:lnTo>
                <a:lnTo>
                  <a:pt x="4954323" y="152899"/>
                </a:lnTo>
                <a:lnTo>
                  <a:pt x="5092347" y="138629"/>
                </a:lnTo>
                <a:lnTo>
                  <a:pt x="5228555" y="123574"/>
                </a:lnTo>
                <a:lnTo>
                  <a:pt x="5366578" y="106010"/>
                </a:lnTo>
                <a:lnTo>
                  <a:pt x="5503997" y="87192"/>
                </a:lnTo>
                <a:lnTo>
                  <a:pt x="5642020" y="68530"/>
                </a:lnTo>
                <a:lnTo>
                  <a:pt x="5779438" y="46733"/>
                </a:lnTo>
                <a:lnTo>
                  <a:pt x="5916251" y="2446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ar-JO"/>
          </a:p>
        </p:txBody>
      </p:sp>
      <p:sp>
        <p:nvSpPr>
          <p:cNvPr id="70" name="Freeform 5">
            <a:extLst>
              <a:ext uri="{FF2B5EF4-FFF2-40B4-BE49-F238E27FC236}">
                <a16:creationId xmlns:a16="http://schemas.microsoft.com/office/drawing/2014/main" id="{951C868F-25F0-3B56-2DD0-34F04D81B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9144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ar-JO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FA643381-07CB-D2C3-25F7-3A8069E820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ar-JO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2B12BD98-877D-B23A-BAEE-ED50B6C641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667000"/>
            <a:ext cx="3143250" cy="41910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1000"/>
                </a:schemeClr>
              </a:gs>
              <a:gs pos="75000">
                <a:schemeClr val="accent5">
                  <a:alpha val="0"/>
                </a:schemeClr>
              </a:gs>
              <a:gs pos="36000">
                <a:schemeClr val="accent5"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ar-JO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52F1D21D-2028-D72C-BBFA-765D9CE23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895600"/>
            <a:ext cx="1771650" cy="23622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8000"/>
                </a:schemeClr>
              </a:gs>
              <a:gs pos="72000">
                <a:schemeClr val="accent5">
                  <a:alpha val="0"/>
                </a:schemeClr>
              </a:gs>
              <a:gs pos="36000">
                <a:schemeClr val="accent5"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ar-JO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B9FDB8-9382-31DA-D0EB-A3A64E08C0B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866216" y="2120900"/>
            <a:ext cx="2350294" cy="3898900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tabLst/>
              <a:defRPr/>
            </a:pPr>
            <a:r>
              <a:rPr lang="en-US" sz="18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After Assessment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8" name="Freeform 5">
            <a:extLst>
              <a:ext uri="{FF2B5EF4-FFF2-40B4-BE49-F238E27FC236}">
                <a16:creationId xmlns:a16="http://schemas.microsoft.com/office/drawing/2014/main" id="{3FAC36B9-CD3D-D3FC-D0F6-3BB9120322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1942938" y="1881194"/>
            <a:ext cx="3299407" cy="330693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/>
          <a:lstStyle/>
          <a:p>
            <a:endParaRPr lang="ar-JO"/>
          </a:p>
        </p:txBody>
      </p:sp>
      <p:pic>
        <p:nvPicPr>
          <p:cNvPr id="4" name="Picture 3" descr="A screenshot of a phone&#10;&#10;Description automatically generated">
            <a:extLst>
              <a:ext uri="{FF2B5EF4-FFF2-40B4-BE49-F238E27FC236}">
                <a16:creationId xmlns:a16="http://schemas.microsoft.com/office/drawing/2014/main" id="{AB139F49-A8E9-08CE-E245-3833CE2B779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092" t="7264" r="5067" b="2691"/>
          <a:stretch/>
        </p:blipFill>
        <p:spPr>
          <a:xfrm>
            <a:off x="4533698" y="682752"/>
            <a:ext cx="2977160" cy="5786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0627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D34C3D9-F02A-62D3-2560-BA623304AF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ectangle 65">
            <a:extLst>
              <a:ext uri="{FF2B5EF4-FFF2-40B4-BE49-F238E27FC236}">
                <a16:creationId xmlns:a16="http://schemas.microsoft.com/office/drawing/2014/main" id="{51377B13-B379-BF45-BB36-99CAD5E1E2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ar-JO"/>
          </a:p>
        </p:txBody>
      </p: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6D509966-C059-E097-189B-9AACA3AD90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3122264" y="751601"/>
            <a:ext cx="6053670" cy="5354799"/>
          </a:xfrm>
          <a:custGeom>
            <a:avLst/>
            <a:gdLst>
              <a:gd name="connsiteX0" fmla="*/ 6053670 w 6053670"/>
              <a:gd name="connsiteY0" fmla="*/ 1098 h 7139732"/>
              <a:gd name="connsiteX1" fmla="*/ 6053670 w 6053670"/>
              <a:gd name="connsiteY1" fmla="*/ 1084479 h 7139732"/>
              <a:gd name="connsiteX2" fmla="*/ 6053670 w 6053670"/>
              <a:gd name="connsiteY2" fmla="*/ 1254558 h 7139732"/>
              <a:gd name="connsiteX3" fmla="*/ 6053670 w 6053670"/>
              <a:gd name="connsiteY3" fmla="*/ 7139732 h 7139732"/>
              <a:gd name="connsiteX4" fmla="*/ 0 w 6053670"/>
              <a:gd name="connsiteY4" fmla="*/ 7139732 h 7139732"/>
              <a:gd name="connsiteX5" fmla="*/ 0 w 6053670"/>
              <a:gd name="connsiteY5" fmla="*/ 1249853 h 7139732"/>
              <a:gd name="connsiteX6" fmla="*/ 0 w 6053670"/>
              <a:gd name="connsiteY6" fmla="*/ 1084479 h 7139732"/>
              <a:gd name="connsiteX7" fmla="*/ 0 w 6053670"/>
              <a:gd name="connsiteY7" fmla="*/ 0 h 7139732"/>
              <a:gd name="connsiteX8" fmla="*/ 35717 w 6053670"/>
              <a:gd name="connsiteY8" fmla="*/ 5488 h 7139732"/>
              <a:gd name="connsiteX9" fmla="*/ 140445 w 6053670"/>
              <a:gd name="connsiteY9" fmla="*/ 21641 h 7139732"/>
              <a:gd name="connsiteX10" fmla="*/ 216722 w 6053670"/>
              <a:gd name="connsiteY10" fmla="*/ 32932 h 7139732"/>
              <a:gd name="connsiteX11" fmla="*/ 307527 w 6053670"/>
              <a:gd name="connsiteY11" fmla="*/ 44850 h 7139732"/>
              <a:gd name="connsiteX12" fmla="*/ 415282 w 6053670"/>
              <a:gd name="connsiteY12" fmla="*/ 59121 h 7139732"/>
              <a:gd name="connsiteX13" fmla="*/ 534539 w 6053670"/>
              <a:gd name="connsiteY13" fmla="*/ 74175 h 7139732"/>
              <a:gd name="connsiteX14" fmla="*/ 668931 w 6053670"/>
              <a:gd name="connsiteY14" fmla="*/ 90014 h 7139732"/>
              <a:gd name="connsiteX15" fmla="*/ 815430 w 6053670"/>
              <a:gd name="connsiteY15" fmla="*/ 106794 h 7139732"/>
              <a:gd name="connsiteX16" fmla="*/ 974641 w 6053670"/>
              <a:gd name="connsiteY16" fmla="*/ 123574 h 7139732"/>
              <a:gd name="connsiteX17" fmla="*/ 1144144 w 6053670"/>
              <a:gd name="connsiteY17" fmla="*/ 140667 h 7139732"/>
              <a:gd name="connsiteX18" fmla="*/ 1326965 w 6053670"/>
              <a:gd name="connsiteY18" fmla="*/ 156506 h 7139732"/>
              <a:gd name="connsiteX19" fmla="*/ 1518261 w 6053670"/>
              <a:gd name="connsiteY19" fmla="*/ 171717 h 7139732"/>
              <a:gd name="connsiteX20" fmla="*/ 1720453 w 6053670"/>
              <a:gd name="connsiteY20" fmla="*/ 185518 h 7139732"/>
              <a:gd name="connsiteX21" fmla="*/ 1931121 w 6053670"/>
              <a:gd name="connsiteY21" fmla="*/ 198690 h 7139732"/>
              <a:gd name="connsiteX22" fmla="*/ 2150869 w 6053670"/>
              <a:gd name="connsiteY22" fmla="*/ 211079 h 7139732"/>
              <a:gd name="connsiteX23" fmla="*/ 2263467 w 6053670"/>
              <a:gd name="connsiteY23" fmla="*/ 215470 h 7139732"/>
              <a:gd name="connsiteX24" fmla="*/ 2378487 w 6053670"/>
              <a:gd name="connsiteY24" fmla="*/ 220332 h 7139732"/>
              <a:gd name="connsiteX25" fmla="*/ 2495323 w 6053670"/>
              <a:gd name="connsiteY25" fmla="*/ 224879 h 7139732"/>
              <a:gd name="connsiteX26" fmla="*/ 2612764 w 6053670"/>
              <a:gd name="connsiteY26" fmla="*/ 227859 h 7139732"/>
              <a:gd name="connsiteX27" fmla="*/ 2732627 w 6053670"/>
              <a:gd name="connsiteY27" fmla="*/ 230525 h 7139732"/>
              <a:gd name="connsiteX28" fmla="*/ 2853700 w 6053670"/>
              <a:gd name="connsiteY28" fmla="*/ 233348 h 7139732"/>
              <a:gd name="connsiteX29" fmla="*/ 2977195 w 6053670"/>
              <a:gd name="connsiteY29" fmla="*/ 235229 h 7139732"/>
              <a:gd name="connsiteX30" fmla="*/ 3101901 w 6053670"/>
              <a:gd name="connsiteY30" fmla="*/ 235229 h 7139732"/>
              <a:gd name="connsiteX31" fmla="*/ 3227817 w 6053670"/>
              <a:gd name="connsiteY31" fmla="*/ 236170 h 7139732"/>
              <a:gd name="connsiteX32" fmla="*/ 3354944 w 6053670"/>
              <a:gd name="connsiteY32" fmla="*/ 235229 h 7139732"/>
              <a:gd name="connsiteX33" fmla="*/ 3483887 w 6053670"/>
              <a:gd name="connsiteY33" fmla="*/ 233348 h 7139732"/>
              <a:gd name="connsiteX34" fmla="*/ 3612830 w 6053670"/>
              <a:gd name="connsiteY34" fmla="*/ 231623 h 7139732"/>
              <a:gd name="connsiteX35" fmla="*/ 3743590 w 6053670"/>
              <a:gd name="connsiteY35" fmla="*/ 227859 h 7139732"/>
              <a:gd name="connsiteX36" fmla="*/ 3875560 w 6053670"/>
              <a:gd name="connsiteY36" fmla="*/ 223938 h 7139732"/>
              <a:gd name="connsiteX37" fmla="*/ 4007530 w 6053670"/>
              <a:gd name="connsiteY37" fmla="*/ 219391 h 7139732"/>
              <a:gd name="connsiteX38" fmla="*/ 4140710 w 6053670"/>
              <a:gd name="connsiteY38" fmla="*/ 212961 h 7139732"/>
              <a:gd name="connsiteX39" fmla="*/ 4275102 w 6053670"/>
              <a:gd name="connsiteY39" fmla="*/ 205277 h 7139732"/>
              <a:gd name="connsiteX40" fmla="*/ 4410098 w 6053670"/>
              <a:gd name="connsiteY40" fmla="*/ 197907 h 7139732"/>
              <a:gd name="connsiteX41" fmla="*/ 4545096 w 6053670"/>
              <a:gd name="connsiteY41" fmla="*/ 188498 h 7139732"/>
              <a:gd name="connsiteX42" fmla="*/ 4681909 w 6053670"/>
              <a:gd name="connsiteY42" fmla="*/ 177207 h 7139732"/>
              <a:gd name="connsiteX43" fmla="*/ 4816905 w 6053670"/>
              <a:gd name="connsiteY43" fmla="*/ 165916 h 7139732"/>
              <a:gd name="connsiteX44" fmla="*/ 4954323 w 6053670"/>
              <a:gd name="connsiteY44" fmla="*/ 152899 h 7139732"/>
              <a:gd name="connsiteX45" fmla="*/ 5092347 w 6053670"/>
              <a:gd name="connsiteY45" fmla="*/ 138629 h 7139732"/>
              <a:gd name="connsiteX46" fmla="*/ 5228555 w 6053670"/>
              <a:gd name="connsiteY46" fmla="*/ 123574 h 7139732"/>
              <a:gd name="connsiteX47" fmla="*/ 5366578 w 6053670"/>
              <a:gd name="connsiteY47" fmla="*/ 106010 h 7139732"/>
              <a:gd name="connsiteX48" fmla="*/ 5503997 w 6053670"/>
              <a:gd name="connsiteY48" fmla="*/ 87192 h 7139732"/>
              <a:gd name="connsiteX49" fmla="*/ 5642020 w 6053670"/>
              <a:gd name="connsiteY49" fmla="*/ 68530 h 7139732"/>
              <a:gd name="connsiteX50" fmla="*/ 5779438 w 6053670"/>
              <a:gd name="connsiteY50" fmla="*/ 46733 h 7139732"/>
              <a:gd name="connsiteX51" fmla="*/ 5916251 w 6053670"/>
              <a:gd name="connsiteY51" fmla="*/ 24464 h 7139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053670" h="7139732">
                <a:moveTo>
                  <a:pt x="6053670" y="1098"/>
                </a:moveTo>
                <a:lnTo>
                  <a:pt x="6053670" y="1084479"/>
                </a:lnTo>
                <a:lnTo>
                  <a:pt x="6053670" y="1254558"/>
                </a:lnTo>
                <a:lnTo>
                  <a:pt x="6053670" y="7139732"/>
                </a:lnTo>
                <a:lnTo>
                  <a:pt x="0" y="7139732"/>
                </a:lnTo>
                <a:lnTo>
                  <a:pt x="0" y="1249853"/>
                </a:lnTo>
                <a:lnTo>
                  <a:pt x="0" y="1084479"/>
                </a:lnTo>
                <a:lnTo>
                  <a:pt x="0" y="0"/>
                </a:lnTo>
                <a:lnTo>
                  <a:pt x="35717" y="5488"/>
                </a:lnTo>
                <a:lnTo>
                  <a:pt x="140445" y="21641"/>
                </a:lnTo>
                <a:lnTo>
                  <a:pt x="216722" y="32932"/>
                </a:lnTo>
                <a:lnTo>
                  <a:pt x="307527" y="44850"/>
                </a:lnTo>
                <a:lnTo>
                  <a:pt x="415282" y="59121"/>
                </a:lnTo>
                <a:lnTo>
                  <a:pt x="534539" y="74175"/>
                </a:lnTo>
                <a:lnTo>
                  <a:pt x="668931" y="90014"/>
                </a:lnTo>
                <a:lnTo>
                  <a:pt x="815430" y="106794"/>
                </a:lnTo>
                <a:lnTo>
                  <a:pt x="974641" y="123574"/>
                </a:lnTo>
                <a:lnTo>
                  <a:pt x="1144144" y="140667"/>
                </a:lnTo>
                <a:lnTo>
                  <a:pt x="1326965" y="156506"/>
                </a:lnTo>
                <a:lnTo>
                  <a:pt x="1518261" y="171717"/>
                </a:lnTo>
                <a:lnTo>
                  <a:pt x="1720453" y="185518"/>
                </a:lnTo>
                <a:lnTo>
                  <a:pt x="1931121" y="198690"/>
                </a:lnTo>
                <a:lnTo>
                  <a:pt x="2150869" y="211079"/>
                </a:lnTo>
                <a:lnTo>
                  <a:pt x="2263467" y="215470"/>
                </a:lnTo>
                <a:lnTo>
                  <a:pt x="2378487" y="220332"/>
                </a:lnTo>
                <a:lnTo>
                  <a:pt x="2495323" y="224879"/>
                </a:lnTo>
                <a:lnTo>
                  <a:pt x="2612764" y="227859"/>
                </a:lnTo>
                <a:lnTo>
                  <a:pt x="2732627" y="230525"/>
                </a:lnTo>
                <a:lnTo>
                  <a:pt x="2853700" y="233348"/>
                </a:lnTo>
                <a:lnTo>
                  <a:pt x="2977195" y="235229"/>
                </a:lnTo>
                <a:lnTo>
                  <a:pt x="3101901" y="235229"/>
                </a:lnTo>
                <a:lnTo>
                  <a:pt x="3227817" y="236170"/>
                </a:lnTo>
                <a:lnTo>
                  <a:pt x="3354944" y="235229"/>
                </a:lnTo>
                <a:lnTo>
                  <a:pt x="3483887" y="233348"/>
                </a:lnTo>
                <a:lnTo>
                  <a:pt x="3612830" y="231623"/>
                </a:lnTo>
                <a:lnTo>
                  <a:pt x="3743590" y="227859"/>
                </a:lnTo>
                <a:lnTo>
                  <a:pt x="3875560" y="223938"/>
                </a:lnTo>
                <a:lnTo>
                  <a:pt x="4007530" y="219391"/>
                </a:lnTo>
                <a:lnTo>
                  <a:pt x="4140710" y="212961"/>
                </a:lnTo>
                <a:lnTo>
                  <a:pt x="4275102" y="205277"/>
                </a:lnTo>
                <a:lnTo>
                  <a:pt x="4410098" y="197907"/>
                </a:lnTo>
                <a:lnTo>
                  <a:pt x="4545096" y="188498"/>
                </a:lnTo>
                <a:lnTo>
                  <a:pt x="4681909" y="177207"/>
                </a:lnTo>
                <a:lnTo>
                  <a:pt x="4816905" y="165916"/>
                </a:lnTo>
                <a:lnTo>
                  <a:pt x="4954323" y="152899"/>
                </a:lnTo>
                <a:lnTo>
                  <a:pt x="5092347" y="138629"/>
                </a:lnTo>
                <a:lnTo>
                  <a:pt x="5228555" y="123574"/>
                </a:lnTo>
                <a:lnTo>
                  <a:pt x="5366578" y="106010"/>
                </a:lnTo>
                <a:lnTo>
                  <a:pt x="5503997" y="87192"/>
                </a:lnTo>
                <a:lnTo>
                  <a:pt x="5642020" y="68530"/>
                </a:lnTo>
                <a:lnTo>
                  <a:pt x="5779438" y="46733"/>
                </a:lnTo>
                <a:lnTo>
                  <a:pt x="5916251" y="2446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ar-JO"/>
          </a:p>
        </p:txBody>
      </p:sp>
      <p:sp>
        <p:nvSpPr>
          <p:cNvPr id="70" name="Freeform 5">
            <a:extLst>
              <a:ext uri="{FF2B5EF4-FFF2-40B4-BE49-F238E27FC236}">
                <a16:creationId xmlns:a16="http://schemas.microsoft.com/office/drawing/2014/main" id="{4CCFC878-3FDB-4414-A471-4E1337D667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9144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ar-JO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AB4686AE-4F3C-8586-95F3-F2EB08658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ar-JO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C003A574-EE80-1287-F312-43A74262E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667000"/>
            <a:ext cx="3143250" cy="41910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1000"/>
                </a:schemeClr>
              </a:gs>
              <a:gs pos="75000">
                <a:schemeClr val="accent5">
                  <a:alpha val="0"/>
                </a:schemeClr>
              </a:gs>
              <a:gs pos="36000">
                <a:schemeClr val="accent5"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ar-JO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462C3159-E58F-86DE-B069-E08DEA1488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895600"/>
            <a:ext cx="1771650" cy="23622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8000"/>
                </a:schemeClr>
              </a:gs>
              <a:gs pos="72000">
                <a:schemeClr val="accent5">
                  <a:alpha val="0"/>
                </a:schemeClr>
              </a:gs>
              <a:gs pos="36000">
                <a:schemeClr val="accent5"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ar-JO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3513D5-F577-0ABA-CA64-144E2D75053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866216" y="2120900"/>
            <a:ext cx="2350294" cy="3898900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tabLst/>
              <a:defRPr/>
            </a:pPr>
            <a:r>
              <a:rPr lang="en-US" sz="18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Exercises 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8" name="Freeform 5">
            <a:extLst>
              <a:ext uri="{FF2B5EF4-FFF2-40B4-BE49-F238E27FC236}">
                <a16:creationId xmlns:a16="http://schemas.microsoft.com/office/drawing/2014/main" id="{01F58A8E-A04B-0B08-60FF-9BBBA1094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1942938" y="1881194"/>
            <a:ext cx="3299407" cy="330693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/>
          <a:lstStyle/>
          <a:p>
            <a:endParaRPr lang="ar-JO"/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4D4FDCD4-35AB-2F5E-9E42-BFA76A6E3B9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147" t="6193" r="3029" b="5237"/>
          <a:stretch/>
        </p:blipFill>
        <p:spPr>
          <a:xfrm>
            <a:off x="4462272" y="658367"/>
            <a:ext cx="3048586" cy="5486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2233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CEA769A-D5E8-8CCC-53FD-17C36F57BB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ectangle 65">
            <a:extLst>
              <a:ext uri="{FF2B5EF4-FFF2-40B4-BE49-F238E27FC236}">
                <a16:creationId xmlns:a16="http://schemas.microsoft.com/office/drawing/2014/main" id="{516FF423-1D36-87A3-DB4A-B19AEF8C8E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ar-JO"/>
          </a:p>
        </p:txBody>
      </p: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2CD6333B-55B6-A573-CA5E-0412268A72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3122264" y="751601"/>
            <a:ext cx="6053670" cy="5354799"/>
          </a:xfrm>
          <a:custGeom>
            <a:avLst/>
            <a:gdLst>
              <a:gd name="connsiteX0" fmla="*/ 6053670 w 6053670"/>
              <a:gd name="connsiteY0" fmla="*/ 1098 h 7139732"/>
              <a:gd name="connsiteX1" fmla="*/ 6053670 w 6053670"/>
              <a:gd name="connsiteY1" fmla="*/ 1084479 h 7139732"/>
              <a:gd name="connsiteX2" fmla="*/ 6053670 w 6053670"/>
              <a:gd name="connsiteY2" fmla="*/ 1254558 h 7139732"/>
              <a:gd name="connsiteX3" fmla="*/ 6053670 w 6053670"/>
              <a:gd name="connsiteY3" fmla="*/ 7139732 h 7139732"/>
              <a:gd name="connsiteX4" fmla="*/ 0 w 6053670"/>
              <a:gd name="connsiteY4" fmla="*/ 7139732 h 7139732"/>
              <a:gd name="connsiteX5" fmla="*/ 0 w 6053670"/>
              <a:gd name="connsiteY5" fmla="*/ 1249853 h 7139732"/>
              <a:gd name="connsiteX6" fmla="*/ 0 w 6053670"/>
              <a:gd name="connsiteY6" fmla="*/ 1084479 h 7139732"/>
              <a:gd name="connsiteX7" fmla="*/ 0 w 6053670"/>
              <a:gd name="connsiteY7" fmla="*/ 0 h 7139732"/>
              <a:gd name="connsiteX8" fmla="*/ 35717 w 6053670"/>
              <a:gd name="connsiteY8" fmla="*/ 5488 h 7139732"/>
              <a:gd name="connsiteX9" fmla="*/ 140445 w 6053670"/>
              <a:gd name="connsiteY9" fmla="*/ 21641 h 7139732"/>
              <a:gd name="connsiteX10" fmla="*/ 216722 w 6053670"/>
              <a:gd name="connsiteY10" fmla="*/ 32932 h 7139732"/>
              <a:gd name="connsiteX11" fmla="*/ 307527 w 6053670"/>
              <a:gd name="connsiteY11" fmla="*/ 44850 h 7139732"/>
              <a:gd name="connsiteX12" fmla="*/ 415282 w 6053670"/>
              <a:gd name="connsiteY12" fmla="*/ 59121 h 7139732"/>
              <a:gd name="connsiteX13" fmla="*/ 534539 w 6053670"/>
              <a:gd name="connsiteY13" fmla="*/ 74175 h 7139732"/>
              <a:gd name="connsiteX14" fmla="*/ 668931 w 6053670"/>
              <a:gd name="connsiteY14" fmla="*/ 90014 h 7139732"/>
              <a:gd name="connsiteX15" fmla="*/ 815430 w 6053670"/>
              <a:gd name="connsiteY15" fmla="*/ 106794 h 7139732"/>
              <a:gd name="connsiteX16" fmla="*/ 974641 w 6053670"/>
              <a:gd name="connsiteY16" fmla="*/ 123574 h 7139732"/>
              <a:gd name="connsiteX17" fmla="*/ 1144144 w 6053670"/>
              <a:gd name="connsiteY17" fmla="*/ 140667 h 7139732"/>
              <a:gd name="connsiteX18" fmla="*/ 1326965 w 6053670"/>
              <a:gd name="connsiteY18" fmla="*/ 156506 h 7139732"/>
              <a:gd name="connsiteX19" fmla="*/ 1518261 w 6053670"/>
              <a:gd name="connsiteY19" fmla="*/ 171717 h 7139732"/>
              <a:gd name="connsiteX20" fmla="*/ 1720453 w 6053670"/>
              <a:gd name="connsiteY20" fmla="*/ 185518 h 7139732"/>
              <a:gd name="connsiteX21" fmla="*/ 1931121 w 6053670"/>
              <a:gd name="connsiteY21" fmla="*/ 198690 h 7139732"/>
              <a:gd name="connsiteX22" fmla="*/ 2150869 w 6053670"/>
              <a:gd name="connsiteY22" fmla="*/ 211079 h 7139732"/>
              <a:gd name="connsiteX23" fmla="*/ 2263467 w 6053670"/>
              <a:gd name="connsiteY23" fmla="*/ 215470 h 7139732"/>
              <a:gd name="connsiteX24" fmla="*/ 2378487 w 6053670"/>
              <a:gd name="connsiteY24" fmla="*/ 220332 h 7139732"/>
              <a:gd name="connsiteX25" fmla="*/ 2495323 w 6053670"/>
              <a:gd name="connsiteY25" fmla="*/ 224879 h 7139732"/>
              <a:gd name="connsiteX26" fmla="*/ 2612764 w 6053670"/>
              <a:gd name="connsiteY26" fmla="*/ 227859 h 7139732"/>
              <a:gd name="connsiteX27" fmla="*/ 2732627 w 6053670"/>
              <a:gd name="connsiteY27" fmla="*/ 230525 h 7139732"/>
              <a:gd name="connsiteX28" fmla="*/ 2853700 w 6053670"/>
              <a:gd name="connsiteY28" fmla="*/ 233348 h 7139732"/>
              <a:gd name="connsiteX29" fmla="*/ 2977195 w 6053670"/>
              <a:gd name="connsiteY29" fmla="*/ 235229 h 7139732"/>
              <a:gd name="connsiteX30" fmla="*/ 3101901 w 6053670"/>
              <a:gd name="connsiteY30" fmla="*/ 235229 h 7139732"/>
              <a:gd name="connsiteX31" fmla="*/ 3227817 w 6053670"/>
              <a:gd name="connsiteY31" fmla="*/ 236170 h 7139732"/>
              <a:gd name="connsiteX32" fmla="*/ 3354944 w 6053670"/>
              <a:gd name="connsiteY32" fmla="*/ 235229 h 7139732"/>
              <a:gd name="connsiteX33" fmla="*/ 3483887 w 6053670"/>
              <a:gd name="connsiteY33" fmla="*/ 233348 h 7139732"/>
              <a:gd name="connsiteX34" fmla="*/ 3612830 w 6053670"/>
              <a:gd name="connsiteY34" fmla="*/ 231623 h 7139732"/>
              <a:gd name="connsiteX35" fmla="*/ 3743590 w 6053670"/>
              <a:gd name="connsiteY35" fmla="*/ 227859 h 7139732"/>
              <a:gd name="connsiteX36" fmla="*/ 3875560 w 6053670"/>
              <a:gd name="connsiteY36" fmla="*/ 223938 h 7139732"/>
              <a:gd name="connsiteX37" fmla="*/ 4007530 w 6053670"/>
              <a:gd name="connsiteY37" fmla="*/ 219391 h 7139732"/>
              <a:gd name="connsiteX38" fmla="*/ 4140710 w 6053670"/>
              <a:gd name="connsiteY38" fmla="*/ 212961 h 7139732"/>
              <a:gd name="connsiteX39" fmla="*/ 4275102 w 6053670"/>
              <a:gd name="connsiteY39" fmla="*/ 205277 h 7139732"/>
              <a:gd name="connsiteX40" fmla="*/ 4410098 w 6053670"/>
              <a:gd name="connsiteY40" fmla="*/ 197907 h 7139732"/>
              <a:gd name="connsiteX41" fmla="*/ 4545096 w 6053670"/>
              <a:gd name="connsiteY41" fmla="*/ 188498 h 7139732"/>
              <a:gd name="connsiteX42" fmla="*/ 4681909 w 6053670"/>
              <a:gd name="connsiteY42" fmla="*/ 177207 h 7139732"/>
              <a:gd name="connsiteX43" fmla="*/ 4816905 w 6053670"/>
              <a:gd name="connsiteY43" fmla="*/ 165916 h 7139732"/>
              <a:gd name="connsiteX44" fmla="*/ 4954323 w 6053670"/>
              <a:gd name="connsiteY44" fmla="*/ 152899 h 7139732"/>
              <a:gd name="connsiteX45" fmla="*/ 5092347 w 6053670"/>
              <a:gd name="connsiteY45" fmla="*/ 138629 h 7139732"/>
              <a:gd name="connsiteX46" fmla="*/ 5228555 w 6053670"/>
              <a:gd name="connsiteY46" fmla="*/ 123574 h 7139732"/>
              <a:gd name="connsiteX47" fmla="*/ 5366578 w 6053670"/>
              <a:gd name="connsiteY47" fmla="*/ 106010 h 7139732"/>
              <a:gd name="connsiteX48" fmla="*/ 5503997 w 6053670"/>
              <a:gd name="connsiteY48" fmla="*/ 87192 h 7139732"/>
              <a:gd name="connsiteX49" fmla="*/ 5642020 w 6053670"/>
              <a:gd name="connsiteY49" fmla="*/ 68530 h 7139732"/>
              <a:gd name="connsiteX50" fmla="*/ 5779438 w 6053670"/>
              <a:gd name="connsiteY50" fmla="*/ 46733 h 7139732"/>
              <a:gd name="connsiteX51" fmla="*/ 5916251 w 6053670"/>
              <a:gd name="connsiteY51" fmla="*/ 24464 h 7139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053670" h="7139732">
                <a:moveTo>
                  <a:pt x="6053670" y="1098"/>
                </a:moveTo>
                <a:lnTo>
                  <a:pt x="6053670" y="1084479"/>
                </a:lnTo>
                <a:lnTo>
                  <a:pt x="6053670" y="1254558"/>
                </a:lnTo>
                <a:lnTo>
                  <a:pt x="6053670" y="7139732"/>
                </a:lnTo>
                <a:lnTo>
                  <a:pt x="0" y="7139732"/>
                </a:lnTo>
                <a:lnTo>
                  <a:pt x="0" y="1249853"/>
                </a:lnTo>
                <a:lnTo>
                  <a:pt x="0" y="1084479"/>
                </a:lnTo>
                <a:lnTo>
                  <a:pt x="0" y="0"/>
                </a:lnTo>
                <a:lnTo>
                  <a:pt x="35717" y="5488"/>
                </a:lnTo>
                <a:lnTo>
                  <a:pt x="140445" y="21641"/>
                </a:lnTo>
                <a:lnTo>
                  <a:pt x="216722" y="32932"/>
                </a:lnTo>
                <a:lnTo>
                  <a:pt x="307527" y="44850"/>
                </a:lnTo>
                <a:lnTo>
                  <a:pt x="415282" y="59121"/>
                </a:lnTo>
                <a:lnTo>
                  <a:pt x="534539" y="74175"/>
                </a:lnTo>
                <a:lnTo>
                  <a:pt x="668931" y="90014"/>
                </a:lnTo>
                <a:lnTo>
                  <a:pt x="815430" y="106794"/>
                </a:lnTo>
                <a:lnTo>
                  <a:pt x="974641" y="123574"/>
                </a:lnTo>
                <a:lnTo>
                  <a:pt x="1144144" y="140667"/>
                </a:lnTo>
                <a:lnTo>
                  <a:pt x="1326965" y="156506"/>
                </a:lnTo>
                <a:lnTo>
                  <a:pt x="1518261" y="171717"/>
                </a:lnTo>
                <a:lnTo>
                  <a:pt x="1720453" y="185518"/>
                </a:lnTo>
                <a:lnTo>
                  <a:pt x="1931121" y="198690"/>
                </a:lnTo>
                <a:lnTo>
                  <a:pt x="2150869" y="211079"/>
                </a:lnTo>
                <a:lnTo>
                  <a:pt x="2263467" y="215470"/>
                </a:lnTo>
                <a:lnTo>
                  <a:pt x="2378487" y="220332"/>
                </a:lnTo>
                <a:lnTo>
                  <a:pt x="2495323" y="224879"/>
                </a:lnTo>
                <a:lnTo>
                  <a:pt x="2612764" y="227859"/>
                </a:lnTo>
                <a:lnTo>
                  <a:pt x="2732627" y="230525"/>
                </a:lnTo>
                <a:lnTo>
                  <a:pt x="2853700" y="233348"/>
                </a:lnTo>
                <a:lnTo>
                  <a:pt x="2977195" y="235229"/>
                </a:lnTo>
                <a:lnTo>
                  <a:pt x="3101901" y="235229"/>
                </a:lnTo>
                <a:lnTo>
                  <a:pt x="3227817" y="236170"/>
                </a:lnTo>
                <a:lnTo>
                  <a:pt x="3354944" y="235229"/>
                </a:lnTo>
                <a:lnTo>
                  <a:pt x="3483887" y="233348"/>
                </a:lnTo>
                <a:lnTo>
                  <a:pt x="3612830" y="231623"/>
                </a:lnTo>
                <a:lnTo>
                  <a:pt x="3743590" y="227859"/>
                </a:lnTo>
                <a:lnTo>
                  <a:pt x="3875560" y="223938"/>
                </a:lnTo>
                <a:lnTo>
                  <a:pt x="4007530" y="219391"/>
                </a:lnTo>
                <a:lnTo>
                  <a:pt x="4140710" y="212961"/>
                </a:lnTo>
                <a:lnTo>
                  <a:pt x="4275102" y="205277"/>
                </a:lnTo>
                <a:lnTo>
                  <a:pt x="4410098" y="197907"/>
                </a:lnTo>
                <a:lnTo>
                  <a:pt x="4545096" y="188498"/>
                </a:lnTo>
                <a:lnTo>
                  <a:pt x="4681909" y="177207"/>
                </a:lnTo>
                <a:lnTo>
                  <a:pt x="4816905" y="165916"/>
                </a:lnTo>
                <a:lnTo>
                  <a:pt x="4954323" y="152899"/>
                </a:lnTo>
                <a:lnTo>
                  <a:pt x="5092347" y="138629"/>
                </a:lnTo>
                <a:lnTo>
                  <a:pt x="5228555" y="123574"/>
                </a:lnTo>
                <a:lnTo>
                  <a:pt x="5366578" y="106010"/>
                </a:lnTo>
                <a:lnTo>
                  <a:pt x="5503997" y="87192"/>
                </a:lnTo>
                <a:lnTo>
                  <a:pt x="5642020" y="68530"/>
                </a:lnTo>
                <a:lnTo>
                  <a:pt x="5779438" y="46733"/>
                </a:lnTo>
                <a:lnTo>
                  <a:pt x="5916251" y="2446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ar-JO"/>
          </a:p>
        </p:txBody>
      </p:sp>
      <p:sp>
        <p:nvSpPr>
          <p:cNvPr id="70" name="Freeform 5">
            <a:extLst>
              <a:ext uri="{FF2B5EF4-FFF2-40B4-BE49-F238E27FC236}">
                <a16:creationId xmlns:a16="http://schemas.microsoft.com/office/drawing/2014/main" id="{CC1685DD-62EA-0302-A928-D1E7719D93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9144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ar-JO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67759128-37FD-5E65-5C18-4395B91AE5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ar-JO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AC921042-2977-7C3C-83E6-3AD1E204E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667000"/>
            <a:ext cx="3143250" cy="41910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1000"/>
                </a:schemeClr>
              </a:gs>
              <a:gs pos="75000">
                <a:schemeClr val="accent5">
                  <a:alpha val="0"/>
                </a:schemeClr>
              </a:gs>
              <a:gs pos="36000">
                <a:schemeClr val="accent5"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ar-JO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9729C281-2216-7CD7-4B2C-1EC8484684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895600"/>
            <a:ext cx="1771650" cy="23622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8000"/>
                </a:schemeClr>
              </a:gs>
              <a:gs pos="72000">
                <a:schemeClr val="accent5">
                  <a:alpha val="0"/>
                </a:schemeClr>
              </a:gs>
              <a:gs pos="36000">
                <a:schemeClr val="accent5"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ar-JO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691029-B26E-46DE-758A-F7DC6226873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866216" y="2120900"/>
            <a:ext cx="2350294" cy="3898900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tabLst/>
              <a:defRPr/>
            </a:pPr>
            <a:r>
              <a:rPr lang="en-US" sz="18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Breathing exercises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8" name="Freeform 5">
            <a:extLst>
              <a:ext uri="{FF2B5EF4-FFF2-40B4-BE49-F238E27FC236}">
                <a16:creationId xmlns:a16="http://schemas.microsoft.com/office/drawing/2014/main" id="{F5CDD074-84F5-7AB2-6889-312E4C63A6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1942938" y="1881194"/>
            <a:ext cx="3299407" cy="330693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/>
          <a:lstStyle/>
          <a:p>
            <a:endParaRPr lang="ar-JO"/>
          </a:p>
        </p:txBody>
      </p:sp>
      <p:pic>
        <p:nvPicPr>
          <p:cNvPr id="4" name="Picture 3" descr="A screenshot of a phone&#10;&#10;Description automatically generated">
            <a:extLst>
              <a:ext uri="{FF2B5EF4-FFF2-40B4-BE49-F238E27FC236}">
                <a16:creationId xmlns:a16="http://schemas.microsoft.com/office/drawing/2014/main" id="{A629E67D-0B3E-D801-E9BD-28B4F4C78F5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831" t="7645" r="3316" b="4084"/>
          <a:stretch/>
        </p:blipFill>
        <p:spPr>
          <a:xfrm>
            <a:off x="4572000" y="524256"/>
            <a:ext cx="2938858" cy="6053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5377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DCC4807-2E26-D2EE-775E-819F7425F0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ectangle 65">
            <a:extLst>
              <a:ext uri="{FF2B5EF4-FFF2-40B4-BE49-F238E27FC236}">
                <a16:creationId xmlns:a16="http://schemas.microsoft.com/office/drawing/2014/main" id="{941792A6-091D-F9D3-3ADA-5542308949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ar-JO"/>
          </a:p>
        </p:txBody>
      </p: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4AF59752-AB84-C33C-7ADC-976F3620E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3122264" y="751601"/>
            <a:ext cx="6053670" cy="5354799"/>
          </a:xfrm>
          <a:custGeom>
            <a:avLst/>
            <a:gdLst>
              <a:gd name="connsiteX0" fmla="*/ 6053670 w 6053670"/>
              <a:gd name="connsiteY0" fmla="*/ 1098 h 7139732"/>
              <a:gd name="connsiteX1" fmla="*/ 6053670 w 6053670"/>
              <a:gd name="connsiteY1" fmla="*/ 1084479 h 7139732"/>
              <a:gd name="connsiteX2" fmla="*/ 6053670 w 6053670"/>
              <a:gd name="connsiteY2" fmla="*/ 1254558 h 7139732"/>
              <a:gd name="connsiteX3" fmla="*/ 6053670 w 6053670"/>
              <a:gd name="connsiteY3" fmla="*/ 7139732 h 7139732"/>
              <a:gd name="connsiteX4" fmla="*/ 0 w 6053670"/>
              <a:gd name="connsiteY4" fmla="*/ 7139732 h 7139732"/>
              <a:gd name="connsiteX5" fmla="*/ 0 w 6053670"/>
              <a:gd name="connsiteY5" fmla="*/ 1249853 h 7139732"/>
              <a:gd name="connsiteX6" fmla="*/ 0 w 6053670"/>
              <a:gd name="connsiteY6" fmla="*/ 1084479 h 7139732"/>
              <a:gd name="connsiteX7" fmla="*/ 0 w 6053670"/>
              <a:gd name="connsiteY7" fmla="*/ 0 h 7139732"/>
              <a:gd name="connsiteX8" fmla="*/ 35717 w 6053670"/>
              <a:gd name="connsiteY8" fmla="*/ 5488 h 7139732"/>
              <a:gd name="connsiteX9" fmla="*/ 140445 w 6053670"/>
              <a:gd name="connsiteY9" fmla="*/ 21641 h 7139732"/>
              <a:gd name="connsiteX10" fmla="*/ 216722 w 6053670"/>
              <a:gd name="connsiteY10" fmla="*/ 32932 h 7139732"/>
              <a:gd name="connsiteX11" fmla="*/ 307527 w 6053670"/>
              <a:gd name="connsiteY11" fmla="*/ 44850 h 7139732"/>
              <a:gd name="connsiteX12" fmla="*/ 415282 w 6053670"/>
              <a:gd name="connsiteY12" fmla="*/ 59121 h 7139732"/>
              <a:gd name="connsiteX13" fmla="*/ 534539 w 6053670"/>
              <a:gd name="connsiteY13" fmla="*/ 74175 h 7139732"/>
              <a:gd name="connsiteX14" fmla="*/ 668931 w 6053670"/>
              <a:gd name="connsiteY14" fmla="*/ 90014 h 7139732"/>
              <a:gd name="connsiteX15" fmla="*/ 815430 w 6053670"/>
              <a:gd name="connsiteY15" fmla="*/ 106794 h 7139732"/>
              <a:gd name="connsiteX16" fmla="*/ 974641 w 6053670"/>
              <a:gd name="connsiteY16" fmla="*/ 123574 h 7139732"/>
              <a:gd name="connsiteX17" fmla="*/ 1144144 w 6053670"/>
              <a:gd name="connsiteY17" fmla="*/ 140667 h 7139732"/>
              <a:gd name="connsiteX18" fmla="*/ 1326965 w 6053670"/>
              <a:gd name="connsiteY18" fmla="*/ 156506 h 7139732"/>
              <a:gd name="connsiteX19" fmla="*/ 1518261 w 6053670"/>
              <a:gd name="connsiteY19" fmla="*/ 171717 h 7139732"/>
              <a:gd name="connsiteX20" fmla="*/ 1720453 w 6053670"/>
              <a:gd name="connsiteY20" fmla="*/ 185518 h 7139732"/>
              <a:gd name="connsiteX21" fmla="*/ 1931121 w 6053670"/>
              <a:gd name="connsiteY21" fmla="*/ 198690 h 7139732"/>
              <a:gd name="connsiteX22" fmla="*/ 2150869 w 6053670"/>
              <a:gd name="connsiteY22" fmla="*/ 211079 h 7139732"/>
              <a:gd name="connsiteX23" fmla="*/ 2263467 w 6053670"/>
              <a:gd name="connsiteY23" fmla="*/ 215470 h 7139732"/>
              <a:gd name="connsiteX24" fmla="*/ 2378487 w 6053670"/>
              <a:gd name="connsiteY24" fmla="*/ 220332 h 7139732"/>
              <a:gd name="connsiteX25" fmla="*/ 2495323 w 6053670"/>
              <a:gd name="connsiteY25" fmla="*/ 224879 h 7139732"/>
              <a:gd name="connsiteX26" fmla="*/ 2612764 w 6053670"/>
              <a:gd name="connsiteY26" fmla="*/ 227859 h 7139732"/>
              <a:gd name="connsiteX27" fmla="*/ 2732627 w 6053670"/>
              <a:gd name="connsiteY27" fmla="*/ 230525 h 7139732"/>
              <a:gd name="connsiteX28" fmla="*/ 2853700 w 6053670"/>
              <a:gd name="connsiteY28" fmla="*/ 233348 h 7139732"/>
              <a:gd name="connsiteX29" fmla="*/ 2977195 w 6053670"/>
              <a:gd name="connsiteY29" fmla="*/ 235229 h 7139732"/>
              <a:gd name="connsiteX30" fmla="*/ 3101901 w 6053670"/>
              <a:gd name="connsiteY30" fmla="*/ 235229 h 7139732"/>
              <a:gd name="connsiteX31" fmla="*/ 3227817 w 6053670"/>
              <a:gd name="connsiteY31" fmla="*/ 236170 h 7139732"/>
              <a:gd name="connsiteX32" fmla="*/ 3354944 w 6053670"/>
              <a:gd name="connsiteY32" fmla="*/ 235229 h 7139732"/>
              <a:gd name="connsiteX33" fmla="*/ 3483887 w 6053670"/>
              <a:gd name="connsiteY33" fmla="*/ 233348 h 7139732"/>
              <a:gd name="connsiteX34" fmla="*/ 3612830 w 6053670"/>
              <a:gd name="connsiteY34" fmla="*/ 231623 h 7139732"/>
              <a:gd name="connsiteX35" fmla="*/ 3743590 w 6053670"/>
              <a:gd name="connsiteY35" fmla="*/ 227859 h 7139732"/>
              <a:gd name="connsiteX36" fmla="*/ 3875560 w 6053670"/>
              <a:gd name="connsiteY36" fmla="*/ 223938 h 7139732"/>
              <a:gd name="connsiteX37" fmla="*/ 4007530 w 6053670"/>
              <a:gd name="connsiteY37" fmla="*/ 219391 h 7139732"/>
              <a:gd name="connsiteX38" fmla="*/ 4140710 w 6053670"/>
              <a:gd name="connsiteY38" fmla="*/ 212961 h 7139732"/>
              <a:gd name="connsiteX39" fmla="*/ 4275102 w 6053670"/>
              <a:gd name="connsiteY39" fmla="*/ 205277 h 7139732"/>
              <a:gd name="connsiteX40" fmla="*/ 4410098 w 6053670"/>
              <a:gd name="connsiteY40" fmla="*/ 197907 h 7139732"/>
              <a:gd name="connsiteX41" fmla="*/ 4545096 w 6053670"/>
              <a:gd name="connsiteY41" fmla="*/ 188498 h 7139732"/>
              <a:gd name="connsiteX42" fmla="*/ 4681909 w 6053670"/>
              <a:gd name="connsiteY42" fmla="*/ 177207 h 7139732"/>
              <a:gd name="connsiteX43" fmla="*/ 4816905 w 6053670"/>
              <a:gd name="connsiteY43" fmla="*/ 165916 h 7139732"/>
              <a:gd name="connsiteX44" fmla="*/ 4954323 w 6053670"/>
              <a:gd name="connsiteY44" fmla="*/ 152899 h 7139732"/>
              <a:gd name="connsiteX45" fmla="*/ 5092347 w 6053670"/>
              <a:gd name="connsiteY45" fmla="*/ 138629 h 7139732"/>
              <a:gd name="connsiteX46" fmla="*/ 5228555 w 6053670"/>
              <a:gd name="connsiteY46" fmla="*/ 123574 h 7139732"/>
              <a:gd name="connsiteX47" fmla="*/ 5366578 w 6053670"/>
              <a:gd name="connsiteY47" fmla="*/ 106010 h 7139732"/>
              <a:gd name="connsiteX48" fmla="*/ 5503997 w 6053670"/>
              <a:gd name="connsiteY48" fmla="*/ 87192 h 7139732"/>
              <a:gd name="connsiteX49" fmla="*/ 5642020 w 6053670"/>
              <a:gd name="connsiteY49" fmla="*/ 68530 h 7139732"/>
              <a:gd name="connsiteX50" fmla="*/ 5779438 w 6053670"/>
              <a:gd name="connsiteY50" fmla="*/ 46733 h 7139732"/>
              <a:gd name="connsiteX51" fmla="*/ 5916251 w 6053670"/>
              <a:gd name="connsiteY51" fmla="*/ 24464 h 7139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053670" h="7139732">
                <a:moveTo>
                  <a:pt x="6053670" y="1098"/>
                </a:moveTo>
                <a:lnTo>
                  <a:pt x="6053670" y="1084479"/>
                </a:lnTo>
                <a:lnTo>
                  <a:pt x="6053670" y="1254558"/>
                </a:lnTo>
                <a:lnTo>
                  <a:pt x="6053670" y="7139732"/>
                </a:lnTo>
                <a:lnTo>
                  <a:pt x="0" y="7139732"/>
                </a:lnTo>
                <a:lnTo>
                  <a:pt x="0" y="1249853"/>
                </a:lnTo>
                <a:lnTo>
                  <a:pt x="0" y="1084479"/>
                </a:lnTo>
                <a:lnTo>
                  <a:pt x="0" y="0"/>
                </a:lnTo>
                <a:lnTo>
                  <a:pt x="35717" y="5488"/>
                </a:lnTo>
                <a:lnTo>
                  <a:pt x="140445" y="21641"/>
                </a:lnTo>
                <a:lnTo>
                  <a:pt x="216722" y="32932"/>
                </a:lnTo>
                <a:lnTo>
                  <a:pt x="307527" y="44850"/>
                </a:lnTo>
                <a:lnTo>
                  <a:pt x="415282" y="59121"/>
                </a:lnTo>
                <a:lnTo>
                  <a:pt x="534539" y="74175"/>
                </a:lnTo>
                <a:lnTo>
                  <a:pt x="668931" y="90014"/>
                </a:lnTo>
                <a:lnTo>
                  <a:pt x="815430" y="106794"/>
                </a:lnTo>
                <a:lnTo>
                  <a:pt x="974641" y="123574"/>
                </a:lnTo>
                <a:lnTo>
                  <a:pt x="1144144" y="140667"/>
                </a:lnTo>
                <a:lnTo>
                  <a:pt x="1326965" y="156506"/>
                </a:lnTo>
                <a:lnTo>
                  <a:pt x="1518261" y="171717"/>
                </a:lnTo>
                <a:lnTo>
                  <a:pt x="1720453" y="185518"/>
                </a:lnTo>
                <a:lnTo>
                  <a:pt x="1931121" y="198690"/>
                </a:lnTo>
                <a:lnTo>
                  <a:pt x="2150869" y="211079"/>
                </a:lnTo>
                <a:lnTo>
                  <a:pt x="2263467" y="215470"/>
                </a:lnTo>
                <a:lnTo>
                  <a:pt x="2378487" y="220332"/>
                </a:lnTo>
                <a:lnTo>
                  <a:pt x="2495323" y="224879"/>
                </a:lnTo>
                <a:lnTo>
                  <a:pt x="2612764" y="227859"/>
                </a:lnTo>
                <a:lnTo>
                  <a:pt x="2732627" y="230525"/>
                </a:lnTo>
                <a:lnTo>
                  <a:pt x="2853700" y="233348"/>
                </a:lnTo>
                <a:lnTo>
                  <a:pt x="2977195" y="235229"/>
                </a:lnTo>
                <a:lnTo>
                  <a:pt x="3101901" y="235229"/>
                </a:lnTo>
                <a:lnTo>
                  <a:pt x="3227817" y="236170"/>
                </a:lnTo>
                <a:lnTo>
                  <a:pt x="3354944" y="235229"/>
                </a:lnTo>
                <a:lnTo>
                  <a:pt x="3483887" y="233348"/>
                </a:lnTo>
                <a:lnTo>
                  <a:pt x="3612830" y="231623"/>
                </a:lnTo>
                <a:lnTo>
                  <a:pt x="3743590" y="227859"/>
                </a:lnTo>
                <a:lnTo>
                  <a:pt x="3875560" y="223938"/>
                </a:lnTo>
                <a:lnTo>
                  <a:pt x="4007530" y="219391"/>
                </a:lnTo>
                <a:lnTo>
                  <a:pt x="4140710" y="212961"/>
                </a:lnTo>
                <a:lnTo>
                  <a:pt x="4275102" y="205277"/>
                </a:lnTo>
                <a:lnTo>
                  <a:pt x="4410098" y="197907"/>
                </a:lnTo>
                <a:lnTo>
                  <a:pt x="4545096" y="188498"/>
                </a:lnTo>
                <a:lnTo>
                  <a:pt x="4681909" y="177207"/>
                </a:lnTo>
                <a:lnTo>
                  <a:pt x="4816905" y="165916"/>
                </a:lnTo>
                <a:lnTo>
                  <a:pt x="4954323" y="152899"/>
                </a:lnTo>
                <a:lnTo>
                  <a:pt x="5092347" y="138629"/>
                </a:lnTo>
                <a:lnTo>
                  <a:pt x="5228555" y="123574"/>
                </a:lnTo>
                <a:lnTo>
                  <a:pt x="5366578" y="106010"/>
                </a:lnTo>
                <a:lnTo>
                  <a:pt x="5503997" y="87192"/>
                </a:lnTo>
                <a:lnTo>
                  <a:pt x="5642020" y="68530"/>
                </a:lnTo>
                <a:lnTo>
                  <a:pt x="5779438" y="46733"/>
                </a:lnTo>
                <a:lnTo>
                  <a:pt x="5916251" y="2446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ar-JO"/>
          </a:p>
        </p:txBody>
      </p:sp>
      <p:sp>
        <p:nvSpPr>
          <p:cNvPr id="70" name="Freeform 5">
            <a:extLst>
              <a:ext uri="{FF2B5EF4-FFF2-40B4-BE49-F238E27FC236}">
                <a16:creationId xmlns:a16="http://schemas.microsoft.com/office/drawing/2014/main" id="{5C5FB009-7A89-0D6A-2A14-06DEDBFF40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9144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ar-JO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5F6017CF-5C11-A7C4-80EB-DB3F4D231A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ar-JO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57A07540-4E17-BC36-97E5-0C35E3C3FE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667000"/>
            <a:ext cx="3143250" cy="41910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1000"/>
                </a:schemeClr>
              </a:gs>
              <a:gs pos="75000">
                <a:schemeClr val="accent5">
                  <a:alpha val="0"/>
                </a:schemeClr>
              </a:gs>
              <a:gs pos="36000">
                <a:schemeClr val="accent5"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ar-JO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165E9EDD-B29F-9908-F9D7-F19A913BBB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895600"/>
            <a:ext cx="1771650" cy="23622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8000"/>
                </a:schemeClr>
              </a:gs>
              <a:gs pos="72000">
                <a:schemeClr val="accent5">
                  <a:alpha val="0"/>
                </a:schemeClr>
              </a:gs>
              <a:gs pos="36000">
                <a:schemeClr val="accent5"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ar-JO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C0CB85-5E83-0E01-736B-13537125D410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866216" y="2120900"/>
            <a:ext cx="2350294" cy="3898900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tabLst/>
              <a:defRPr/>
            </a:pPr>
            <a:r>
              <a:rPr lang="en-US" sz="18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Movies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8" name="Freeform 5">
            <a:extLst>
              <a:ext uri="{FF2B5EF4-FFF2-40B4-BE49-F238E27FC236}">
                <a16:creationId xmlns:a16="http://schemas.microsoft.com/office/drawing/2014/main" id="{2CAD67A4-CFD0-D32A-1F6A-BB73CBBC9A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1942938" y="1881194"/>
            <a:ext cx="3299407" cy="330693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/>
          <a:lstStyle/>
          <a:p>
            <a:endParaRPr lang="ar-JO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2209335-6588-277B-3D95-C488D857E80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896" t="6399" r="4661" b="2401"/>
          <a:stretch/>
        </p:blipFill>
        <p:spPr>
          <a:xfrm>
            <a:off x="4572000" y="292608"/>
            <a:ext cx="2938858" cy="6254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3828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DBD46CF-BD57-93CF-0A49-003D16649B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ectangle 65">
            <a:extLst>
              <a:ext uri="{FF2B5EF4-FFF2-40B4-BE49-F238E27FC236}">
                <a16:creationId xmlns:a16="http://schemas.microsoft.com/office/drawing/2014/main" id="{743CBC6E-4320-EF3B-4D5B-2EE9EA2D6A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ar-JO"/>
          </a:p>
        </p:txBody>
      </p: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34C8ED8B-A2DD-2767-9991-E69BBE581A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3122264" y="751601"/>
            <a:ext cx="6053670" cy="5354799"/>
          </a:xfrm>
          <a:custGeom>
            <a:avLst/>
            <a:gdLst>
              <a:gd name="connsiteX0" fmla="*/ 6053670 w 6053670"/>
              <a:gd name="connsiteY0" fmla="*/ 1098 h 7139732"/>
              <a:gd name="connsiteX1" fmla="*/ 6053670 w 6053670"/>
              <a:gd name="connsiteY1" fmla="*/ 1084479 h 7139732"/>
              <a:gd name="connsiteX2" fmla="*/ 6053670 w 6053670"/>
              <a:gd name="connsiteY2" fmla="*/ 1254558 h 7139732"/>
              <a:gd name="connsiteX3" fmla="*/ 6053670 w 6053670"/>
              <a:gd name="connsiteY3" fmla="*/ 7139732 h 7139732"/>
              <a:gd name="connsiteX4" fmla="*/ 0 w 6053670"/>
              <a:gd name="connsiteY4" fmla="*/ 7139732 h 7139732"/>
              <a:gd name="connsiteX5" fmla="*/ 0 w 6053670"/>
              <a:gd name="connsiteY5" fmla="*/ 1249853 h 7139732"/>
              <a:gd name="connsiteX6" fmla="*/ 0 w 6053670"/>
              <a:gd name="connsiteY6" fmla="*/ 1084479 h 7139732"/>
              <a:gd name="connsiteX7" fmla="*/ 0 w 6053670"/>
              <a:gd name="connsiteY7" fmla="*/ 0 h 7139732"/>
              <a:gd name="connsiteX8" fmla="*/ 35717 w 6053670"/>
              <a:gd name="connsiteY8" fmla="*/ 5488 h 7139732"/>
              <a:gd name="connsiteX9" fmla="*/ 140445 w 6053670"/>
              <a:gd name="connsiteY9" fmla="*/ 21641 h 7139732"/>
              <a:gd name="connsiteX10" fmla="*/ 216722 w 6053670"/>
              <a:gd name="connsiteY10" fmla="*/ 32932 h 7139732"/>
              <a:gd name="connsiteX11" fmla="*/ 307527 w 6053670"/>
              <a:gd name="connsiteY11" fmla="*/ 44850 h 7139732"/>
              <a:gd name="connsiteX12" fmla="*/ 415282 w 6053670"/>
              <a:gd name="connsiteY12" fmla="*/ 59121 h 7139732"/>
              <a:gd name="connsiteX13" fmla="*/ 534539 w 6053670"/>
              <a:gd name="connsiteY13" fmla="*/ 74175 h 7139732"/>
              <a:gd name="connsiteX14" fmla="*/ 668931 w 6053670"/>
              <a:gd name="connsiteY14" fmla="*/ 90014 h 7139732"/>
              <a:gd name="connsiteX15" fmla="*/ 815430 w 6053670"/>
              <a:gd name="connsiteY15" fmla="*/ 106794 h 7139732"/>
              <a:gd name="connsiteX16" fmla="*/ 974641 w 6053670"/>
              <a:gd name="connsiteY16" fmla="*/ 123574 h 7139732"/>
              <a:gd name="connsiteX17" fmla="*/ 1144144 w 6053670"/>
              <a:gd name="connsiteY17" fmla="*/ 140667 h 7139732"/>
              <a:gd name="connsiteX18" fmla="*/ 1326965 w 6053670"/>
              <a:gd name="connsiteY18" fmla="*/ 156506 h 7139732"/>
              <a:gd name="connsiteX19" fmla="*/ 1518261 w 6053670"/>
              <a:gd name="connsiteY19" fmla="*/ 171717 h 7139732"/>
              <a:gd name="connsiteX20" fmla="*/ 1720453 w 6053670"/>
              <a:gd name="connsiteY20" fmla="*/ 185518 h 7139732"/>
              <a:gd name="connsiteX21" fmla="*/ 1931121 w 6053670"/>
              <a:gd name="connsiteY21" fmla="*/ 198690 h 7139732"/>
              <a:gd name="connsiteX22" fmla="*/ 2150869 w 6053670"/>
              <a:gd name="connsiteY22" fmla="*/ 211079 h 7139732"/>
              <a:gd name="connsiteX23" fmla="*/ 2263467 w 6053670"/>
              <a:gd name="connsiteY23" fmla="*/ 215470 h 7139732"/>
              <a:gd name="connsiteX24" fmla="*/ 2378487 w 6053670"/>
              <a:gd name="connsiteY24" fmla="*/ 220332 h 7139732"/>
              <a:gd name="connsiteX25" fmla="*/ 2495323 w 6053670"/>
              <a:gd name="connsiteY25" fmla="*/ 224879 h 7139732"/>
              <a:gd name="connsiteX26" fmla="*/ 2612764 w 6053670"/>
              <a:gd name="connsiteY26" fmla="*/ 227859 h 7139732"/>
              <a:gd name="connsiteX27" fmla="*/ 2732627 w 6053670"/>
              <a:gd name="connsiteY27" fmla="*/ 230525 h 7139732"/>
              <a:gd name="connsiteX28" fmla="*/ 2853700 w 6053670"/>
              <a:gd name="connsiteY28" fmla="*/ 233348 h 7139732"/>
              <a:gd name="connsiteX29" fmla="*/ 2977195 w 6053670"/>
              <a:gd name="connsiteY29" fmla="*/ 235229 h 7139732"/>
              <a:gd name="connsiteX30" fmla="*/ 3101901 w 6053670"/>
              <a:gd name="connsiteY30" fmla="*/ 235229 h 7139732"/>
              <a:gd name="connsiteX31" fmla="*/ 3227817 w 6053670"/>
              <a:gd name="connsiteY31" fmla="*/ 236170 h 7139732"/>
              <a:gd name="connsiteX32" fmla="*/ 3354944 w 6053670"/>
              <a:gd name="connsiteY32" fmla="*/ 235229 h 7139732"/>
              <a:gd name="connsiteX33" fmla="*/ 3483887 w 6053670"/>
              <a:gd name="connsiteY33" fmla="*/ 233348 h 7139732"/>
              <a:gd name="connsiteX34" fmla="*/ 3612830 w 6053670"/>
              <a:gd name="connsiteY34" fmla="*/ 231623 h 7139732"/>
              <a:gd name="connsiteX35" fmla="*/ 3743590 w 6053670"/>
              <a:gd name="connsiteY35" fmla="*/ 227859 h 7139732"/>
              <a:gd name="connsiteX36" fmla="*/ 3875560 w 6053670"/>
              <a:gd name="connsiteY36" fmla="*/ 223938 h 7139732"/>
              <a:gd name="connsiteX37" fmla="*/ 4007530 w 6053670"/>
              <a:gd name="connsiteY37" fmla="*/ 219391 h 7139732"/>
              <a:gd name="connsiteX38" fmla="*/ 4140710 w 6053670"/>
              <a:gd name="connsiteY38" fmla="*/ 212961 h 7139732"/>
              <a:gd name="connsiteX39" fmla="*/ 4275102 w 6053670"/>
              <a:gd name="connsiteY39" fmla="*/ 205277 h 7139732"/>
              <a:gd name="connsiteX40" fmla="*/ 4410098 w 6053670"/>
              <a:gd name="connsiteY40" fmla="*/ 197907 h 7139732"/>
              <a:gd name="connsiteX41" fmla="*/ 4545096 w 6053670"/>
              <a:gd name="connsiteY41" fmla="*/ 188498 h 7139732"/>
              <a:gd name="connsiteX42" fmla="*/ 4681909 w 6053670"/>
              <a:gd name="connsiteY42" fmla="*/ 177207 h 7139732"/>
              <a:gd name="connsiteX43" fmla="*/ 4816905 w 6053670"/>
              <a:gd name="connsiteY43" fmla="*/ 165916 h 7139732"/>
              <a:gd name="connsiteX44" fmla="*/ 4954323 w 6053670"/>
              <a:gd name="connsiteY44" fmla="*/ 152899 h 7139732"/>
              <a:gd name="connsiteX45" fmla="*/ 5092347 w 6053670"/>
              <a:gd name="connsiteY45" fmla="*/ 138629 h 7139732"/>
              <a:gd name="connsiteX46" fmla="*/ 5228555 w 6053670"/>
              <a:gd name="connsiteY46" fmla="*/ 123574 h 7139732"/>
              <a:gd name="connsiteX47" fmla="*/ 5366578 w 6053670"/>
              <a:gd name="connsiteY47" fmla="*/ 106010 h 7139732"/>
              <a:gd name="connsiteX48" fmla="*/ 5503997 w 6053670"/>
              <a:gd name="connsiteY48" fmla="*/ 87192 h 7139732"/>
              <a:gd name="connsiteX49" fmla="*/ 5642020 w 6053670"/>
              <a:gd name="connsiteY49" fmla="*/ 68530 h 7139732"/>
              <a:gd name="connsiteX50" fmla="*/ 5779438 w 6053670"/>
              <a:gd name="connsiteY50" fmla="*/ 46733 h 7139732"/>
              <a:gd name="connsiteX51" fmla="*/ 5916251 w 6053670"/>
              <a:gd name="connsiteY51" fmla="*/ 24464 h 7139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053670" h="7139732">
                <a:moveTo>
                  <a:pt x="6053670" y="1098"/>
                </a:moveTo>
                <a:lnTo>
                  <a:pt x="6053670" y="1084479"/>
                </a:lnTo>
                <a:lnTo>
                  <a:pt x="6053670" y="1254558"/>
                </a:lnTo>
                <a:lnTo>
                  <a:pt x="6053670" y="7139732"/>
                </a:lnTo>
                <a:lnTo>
                  <a:pt x="0" y="7139732"/>
                </a:lnTo>
                <a:lnTo>
                  <a:pt x="0" y="1249853"/>
                </a:lnTo>
                <a:lnTo>
                  <a:pt x="0" y="1084479"/>
                </a:lnTo>
                <a:lnTo>
                  <a:pt x="0" y="0"/>
                </a:lnTo>
                <a:lnTo>
                  <a:pt x="35717" y="5488"/>
                </a:lnTo>
                <a:lnTo>
                  <a:pt x="140445" y="21641"/>
                </a:lnTo>
                <a:lnTo>
                  <a:pt x="216722" y="32932"/>
                </a:lnTo>
                <a:lnTo>
                  <a:pt x="307527" y="44850"/>
                </a:lnTo>
                <a:lnTo>
                  <a:pt x="415282" y="59121"/>
                </a:lnTo>
                <a:lnTo>
                  <a:pt x="534539" y="74175"/>
                </a:lnTo>
                <a:lnTo>
                  <a:pt x="668931" y="90014"/>
                </a:lnTo>
                <a:lnTo>
                  <a:pt x="815430" y="106794"/>
                </a:lnTo>
                <a:lnTo>
                  <a:pt x="974641" y="123574"/>
                </a:lnTo>
                <a:lnTo>
                  <a:pt x="1144144" y="140667"/>
                </a:lnTo>
                <a:lnTo>
                  <a:pt x="1326965" y="156506"/>
                </a:lnTo>
                <a:lnTo>
                  <a:pt x="1518261" y="171717"/>
                </a:lnTo>
                <a:lnTo>
                  <a:pt x="1720453" y="185518"/>
                </a:lnTo>
                <a:lnTo>
                  <a:pt x="1931121" y="198690"/>
                </a:lnTo>
                <a:lnTo>
                  <a:pt x="2150869" y="211079"/>
                </a:lnTo>
                <a:lnTo>
                  <a:pt x="2263467" y="215470"/>
                </a:lnTo>
                <a:lnTo>
                  <a:pt x="2378487" y="220332"/>
                </a:lnTo>
                <a:lnTo>
                  <a:pt x="2495323" y="224879"/>
                </a:lnTo>
                <a:lnTo>
                  <a:pt x="2612764" y="227859"/>
                </a:lnTo>
                <a:lnTo>
                  <a:pt x="2732627" y="230525"/>
                </a:lnTo>
                <a:lnTo>
                  <a:pt x="2853700" y="233348"/>
                </a:lnTo>
                <a:lnTo>
                  <a:pt x="2977195" y="235229"/>
                </a:lnTo>
                <a:lnTo>
                  <a:pt x="3101901" y="235229"/>
                </a:lnTo>
                <a:lnTo>
                  <a:pt x="3227817" y="236170"/>
                </a:lnTo>
                <a:lnTo>
                  <a:pt x="3354944" y="235229"/>
                </a:lnTo>
                <a:lnTo>
                  <a:pt x="3483887" y="233348"/>
                </a:lnTo>
                <a:lnTo>
                  <a:pt x="3612830" y="231623"/>
                </a:lnTo>
                <a:lnTo>
                  <a:pt x="3743590" y="227859"/>
                </a:lnTo>
                <a:lnTo>
                  <a:pt x="3875560" y="223938"/>
                </a:lnTo>
                <a:lnTo>
                  <a:pt x="4007530" y="219391"/>
                </a:lnTo>
                <a:lnTo>
                  <a:pt x="4140710" y="212961"/>
                </a:lnTo>
                <a:lnTo>
                  <a:pt x="4275102" y="205277"/>
                </a:lnTo>
                <a:lnTo>
                  <a:pt x="4410098" y="197907"/>
                </a:lnTo>
                <a:lnTo>
                  <a:pt x="4545096" y="188498"/>
                </a:lnTo>
                <a:lnTo>
                  <a:pt x="4681909" y="177207"/>
                </a:lnTo>
                <a:lnTo>
                  <a:pt x="4816905" y="165916"/>
                </a:lnTo>
                <a:lnTo>
                  <a:pt x="4954323" y="152899"/>
                </a:lnTo>
                <a:lnTo>
                  <a:pt x="5092347" y="138629"/>
                </a:lnTo>
                <a:lnTo>
                  <a:pt x="5228555" y="123574"/>
                </a:lnTo>
                <a:lnTo>
                  <a:pt x="5366578" y="106010"/>
                </a:lnTo>
                <a:lnTo>
                  <a:pt x="5503997" y="87192"/>
                </a:lnTo>
                <a:lnTo>
                  <a:pt x="5642020" y="68530"/>
                </a:lnTo>
                <a:lnTo>
                  <a:pt x="5779438" y="46733"/>
                </a:lnTo>
                <a:lnTo>
                  <a:pt x="5916251" y="2446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ar-JO"/>
          </a:p>
        </p:txBody>
      </p:sp>
      <p:sp>
        <p:nvSpPr>
          <p:cNvPr id="70" name="Freeform 5">
            <a:extLst>
              <a:ext uri="{FF2B5EF4-FFF2-40B4-BE49-F238E27FC236}">
                <a16:creationId xmlns:a16="http://schemas.microsoft.com/office/drawing/2014/main" id="{9578097C-7DDD-E9BF-8834-378DF71CE4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9144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ar-JO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028C0FA6-7803-56F6-7CB0-8587424D7F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ar-JO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A5C0E739-1CBA-0871-FB67-63136D7F99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667000"/>
            <a:ext cx="3143250" cy="41910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1000"/>
                </a:schemeClr>
              </a:gs>
              <a:gs pos="75000">
                <a:schemeClr val="accent5">
                  <a:alpha val="0"/>
                </a:schemeClr>
              </a:gs>
              <a:gs pos="36000">
                <a:schemeClr val="accent5"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ar-JO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B80862E3-51A8-BE0D-A423-2F7B8909F3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895600"/>
            <a:ext cx="1771650" cy="23622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8000"/>
                </a:schemeClr>
              </a:gs>
              <a:gs pos="72000">
                <a:schemeClr val="accent5">
                  <a:alpha val="0"/>
                </a:schemeClr>
              </a:gs>
              <a:gs pos="36000">
                <a:schemeClr val="accent5"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ar-JO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8E2915-FEA6-4103-F16F-E85A6129B2D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866216" y="2120900"/>
            <a:ext cx="2350294" cy="3898900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tabLst/>
              <a:defRPr/>
            </a:pPr>
            <a:r>
              <a:rPr lang="en-US" sz="18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Foods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8" name="Freeform 5">
            <a:extLst>
              <a:ext uri="{FF2B5EF4-FFF2-40B4-BE49-F238E27FC236}">
                <a16:creationId xmlns:a16="http://schemas.microsoft.com/office/drawing/2014/main" id="{DF194BB6-75F1-2470-6E65-3F320D75D7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1942938" y="1881194"/>
            <a:ext cx="3299407" cy="330693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/>
          <a:lstStyle/>
          <a:p>
            <a:endParaRPr lang="ar-JO"/>
          </a:p>
        </p:txBody>
      </p:sp>
      <p:pic>
        <p:nvPicPr>
          <p:cNvPr id="4" name="Picture 3" descr="A screenshot of a phone&#10;&#10;Description automatically generated">
            <a:extLst>
              <a:ext uri="{FF2B5EF4-FFF2-40B4-BE49-F238E27FC236}">
                <a16:creationId xmlns:a16="http://schemas.microsoft.com/office/drawing/2014/main" id="{5063D820-17D1-0D87-CAD5-210A4CE4361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735" t="8337" r="4044" b="3197"/>
          <a:stretch/>
        </p:blipFill>
        <p:spPr>
          <a:xfrm>
            <a:off x="4331991" y="388876"/>
            <a:ext cx="3012578" cy="6066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7936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530F5E5-E122-444E-659A-ABEC2B774B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ectangle 65">
            <a:extLst>
              <a:ext uri="{FF2B5EF4-FFF2-40B4-BE49-F238E27FC236}">
                <a16:creationId xmlns:a16="http://schemas.microsoft.com/office/drawing/2014/main" id="{F2196E95-3FE6-76FB-675E-E07DF795AD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ar-JO"/>
          </a:p>
        </p:txBody>
      </p: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CF3F1E37-F6C4-B3BD-D9B1-78058EF051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3122264" y="751601"/>
            <a:ext cx="6053670" cy="5354799"/>
          </a:xfrm>
          <a:custGeom>
            <a:avLst/>
            <a:gdLst>
              <a:gd name="connsiteX0" fmla="*/ 6053670 w 6053670"/>
              <a:gd name="connsiteY0" fmla="*/ 1098 h 7139732"/>
              <a:gd name="connsiteX1" fmla="*/ 6053670 w 6053670"/>
              <a:gd name="connsiteY1" fmla="*/ 1084479 h 7139732"/>
              <a:gd name="connsiteX2" fmla="*/ 6053670 w 6053670"/>
              <a:gd name="connsiteY2" fmla="*/ 1254558 h 7139732"/>
              <a:gd name="connsiteX3" fmla="*/ 6053670 w 6053670"/>
              <a:gd name="connsiteY3" fmla="*/ 7139732 h 7139732"/>
              <a:gd name="connsiteX4" fmla="*/ 0 w 6053670"/>
              <a:gd name="connsiteY4" fmla="*/ 7139732 h 7139732"/>
              <a:gd name="connsiteX5" fmla="*/ 0 w 6053670"/>
              <a:gd name="connsiteY5" fmla="*/ 1249853 h 7139732"/>
              <a:gd name="connsiteX6" fmla="*/ 0 w 6053670"/>
              <a:gd name="connsiteY6" fmla="*/ 1084479 h 7139732"/>
              <a:gd name="connsiteX7" fmla="*/ 0 w 6053670"/>
              <a:gd name="connsiteY7" fmla="*/ 0 h 7139732"/>
              <a:gd name="connsiteX8" fmla="*/ 35717 w 6053670"/>
              <a:gd name="connsiteY8" fmla="*/ 5488 h 7139732"/>
              <a:gd name="connsiteX9" fmla="*/ 140445 w 6053670"/>
              <a:gd name="connsiteY9" fmla="*/ 21641 h 7139732"/>
              <a:gd name="connsiteX10" fmla="*/ 216722 w 6053670"/>
              <a:gd name="connsiteY10" fmla="*/ 32932 h 7139732"/>
              <a:gd name="connsiteX11" fmla="*/ 307527 w 6053670"/>
              <a:gd name="connsiteY11" fmla="*/ 44850 h 7139732"/>
              <a:gd name="connsiteX12" fmla="*/ 415282 w 6053670"/>
              <a:gd name="connsiteY12" fmla="*/ 59121 h 7139732"/>
              <a:gd name="connsiteX13" fmla="*/ 534539 w 6053670"/>
              <a:gd name="connsiteY13" fmla="*/ 74175 h 7139732"/>
              <a:gd name="connsiteX14" fmla="*/ 668931 w 6053670"/>
              <a:gd name="connsiteY14" fmla="*/ 90014 h 7139732"/>
              <a:gd name="connsiteX15" fmla="*/ 815430 w 6053670"/>
              <a:gd name="connsiteY15" fmla="*/ 106794 h 7139732"/>
              <a:gd name="connsiteX16" fmla="*/ 974641 w 6053670"/>
              <a:gd name="connsiteY16" fmla="*/ 123574 h 7139732"/>
              <a:gd name="connsiteX17" fmla="*/ 1144144 w 6053670"/>
              <a:gd name="connsiteY17" fmla="*/ 140667 h 7139732"/>
              <a:gd name="connsiteX18" fmla="*/ 1326965 w 6053670"/>
              <a:gd name="connsiteY18" fmla="*/ 156506 h 7139732"/>
              <a:gd name="connsiteX19" fmla="*/ 1518261 w 6053670"/>
              <a:gd name="connsiteY19" fmla="*/ 171717 h 7139732"/>
              <a:gd name="connsiteX20" fmla="*/ 1720453 w 6053670"/>
              <a:gd name="connsiteY20" fmla="*/ 185518 h 7139732"/>
              <a:gd name="connsiteX21" fmla="*/ 1931121 w 6053670"/>
              <a:gd name="connsiteY21" fmla="*/ 198690 h 7139732"/>
              <a:gd name="connsiteX22" fmla="*/ 2150869 w 6053670"/>
              <a:gd name="connsiteY22" fmla="*/ 211079 h 7139732"/>
              <a:gd name="connsiteX23" fmla="*/ 2263467 w 6053670"/>
              <a:gd name="connsiteY23" fmla="*/ 215470 h 7139732"/>
              <a:gd name="connsiteX24" fmla="*/ 2378487 w 6053670"/>
              <a:gd name="connsiteY24" fmla="*/ 220332 h 7139732"/>
              <a:gd name="connsiteX25" fmla="*/ 2495323 w 6053670"/>
              <a:gd name="connsiteY25" fmla="*/ 224879 h 7139732"/>
              <a:gd name="connsiteX26" fmla="*/ 2612764 w 6053670"/>
              <a:gd name="connsiteY26" fmla="*/ 227859 h 7139732"/>
              <a:gd name="connsiteX27" fmla="*/ 2732627 w 6053670"/>
              <a:gd name="connsiteY27" fmla="*/ 230525 h 7139732"/>
              <a:gd name="connsiteX28" fmla="*/ 2853700 w 6053670"/>
              <a:gd name="connsiteY28" fmla="*/ 233348 h 7139732"/>
              <a:gd name="connsiteX29" fmla="*/ 2977195 w 6053670"/>
              <a:gd name="connsiteY29" fmla="*/ 235229 h 7139732"/>
              <a:gd name="connsiteX30" fmla="*/ 3101901 w 6053670"/>
              <a:gd name="connsiteY30" fmla="*/ 235229 h 7139732"/>
              <a:gd name="connsiteX31" fmla="*/ 3227817 w 6053670"/>
              <a:gd name="connsiteY31" fmla="*/ 236170 h 7139732"/>
              <a:gd name="connsiteX32" fmla="*/ 3354944 w 6053670"/>
              <a:gd name="connsiteY32" fmla="*/ 235229 h 7139732"/>
              <a:gd name="connsiteX33" fmla="*/ 3483887 w 6053670"/>
              <a:gd name="connsiteY33" fmla="*/ 233348 h 7139732"/>
              <a:gd name="connsiteX34" fmla="*/ 3612830 w 6053670"/>
              <a:gd name="connsiteY34" fmla="*/ 231623 h 7139732"/>
              <a:gd name="connsiteX35" fmla="*/ 3743590 w 6053670"/>
              <a:gd name="connsiteY35" fmla="*/ 227859 h 7139732"/>
              <a:gd name="connsiteX36" fmla="*/ 3875560 w 6053670"/>
              <a:gd name="connsiteY36" fmla="*/ 223938 h 7139732"/>
              <a:gd name="connsiteX37" fmla="*/ 4007530 w 6053670"/>
              <a:gd name="connsiteY37" fmla="*/ 219391 h 7139732"/>
              <a:gd name="connsiteX38" fmla="*/ 4140710 w 6053670"/>
              <a:gd name="connsiteY38" fmla="*/ 212961 h 7139732"/>
              <a:gd name="connsiteX39" fmla="*/ 4275102 w 6053670"/>
              <a:gd name="connsiteY39" fmla="*/ 205277 h 7139732"/>
              <a:gd name="connsiteX40" fmla="*/ 4410098 w 6053670"/>
              <a:gd name="connsiteY40" fmla="*/ 197907 h 7139732"/>
              <a:gd name="connsiteX41" fmla="*/ 4545096 w 6053670"/>
              <a:gd name="connsiteY41" fmla="*/ 188498 h 7139732"/>
              <a:gd name="connsiteX42" fmla="*/ 4681909 w 6053670"/>
              <a:gd name="connsiteY42" fmla="*/ 177207 h 7139732"/>
              <a:gd name="connsiteX43" fmla="*/ 4816905 w 6053670"/>
              <a:gd name="connsiteY43" fmla="*/ 165916 h 7139732"/>
              <a:gd name="connsiteX44" fmla="*/ 4954323 w 6053670"/>
              <a:gd name="connsiteY44" fmla="*/ 152899 h 7139732"/>
              <a:gd name="connsiteX45" fmla="*/ 5092347 w 6053670"/>
              <a:gd name="connsiteY45" fmla="*/ 138629 h 7139732"/>
              <a:gd name="connsiteX46" fmla="*/ 5228555 w 6053670"/>
              <a:gd name="connsiteY46" fmla="*/ 123574 h 7139732"/>
              <a:gd name="connsiteX47" fmla="*/ 5366578 w 6053670"/>
              <a:gd name="connsiteY47" fmla="*/ 106010 h 7139732"/>
              <a:gd name="connsiteX48" fmla="*/ 5503997 w 6053670"/>
              <a:gd name="connsiteY48" fmla="*/ 87192 h 7139732"/>
              <a:gd name="connsiteX49" fmla="*/ 5642020 w 6053670"/>
              <a:gd name="connsiteY49" fmla="*/ 68530 h 7139732"/>
              <a:gd name="connsiteX50" fmla="*/ 5779438 w 6053670"/>
              <a:gd name="connsiteY50" fmla="*/ 46733 h 7139732"/>
              <a:gd name="connsiteX51" fmla="*/ 5916251 w 6053670"/>
              <a:gd name="connsiteY51" fmla="*/ 24464 h 7139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053670" h="7139732">
                <a:moveTo>
                  <a:pt x="6053670" y="1098"/>
                </a:moveTo>
                <a:lnTo>
                  <a:pt x="6053670" y="1084479"/>
                </a:lnTo>
                <a:lnTo>
                  <a:pt x="6053670" y="1254558"/>
                </a:lnTo>
                <a:lnTo>
                  <a:pt x="6053670" y="7139732"/>
                </a:lnTo>
                <a:lnTo>
                  <a:pt x="0" y="7139732"/>
                </a:lnTo>
                <a:lnTo>
                  <a:pt x="0" y="1249853"/>
                </a:lnTo>
                <a:lnTo>
                  <a:pt x="0" y="1084479"/>
                </a:lnTo>
                <a:lnTo>
                  <a:pt x="0" y="0"/>
                </a:lnTo>
                <a:lnTo>
                  <a:pt x="35717" y="5488"/>
                </a:lnTo>
                <a:lnTo>
                  <a:pt x="140445" y="21641"/>
                </a:lnTo>
                <a:lnTo>
                  <a:pt x="216722" y="32932"/>
                </a:lnTo>
                <a:lnTo>
                  <a:pt x="307527" y="44850"/>
                </a:lnTo>
                <a:lnTo>
                  <a:pt x="415282" y="59121"/>
                </a:lnTo>
                <a:lnTo>
                  <a:pt x="534539" y="74175"/>
                </a:lnTo>
                <a:lnTo>
                  <a:pt x="668931" y="90014"/>
                </a:lnTo>
                <a:lnTo>
                  <a:pt x="815430" y="106794"/>
                </a:lnTo>
                <a:lnTo>
                  <a:pt x="974641" y="123574"/>
                </a:lnTo>
                <a:lnTo>
                  <a:pt x="1144144" y="140667"/>
                </a:lnTo>
                <a:lnTo>
                  <a:pt x="1326965" y="156506"/>
                </a:lnTo>
                <a:lnTo>
                  <a:pt x="1518261" y="171717"/>
                </a:lnTo>
                <a:lnTo>
                  <a:pt x="1720453" y="185518"/>
                </a:lnTo>
                <a:lnTo>
                  <a:pt x="1931121" y="198690"/>
                </a:lnTo>
                <a:lnTo>
                  <a:pt x="2150869" y="211079"/>
                </a:lnTo>
                <a:lnTo>
                  <a:pt x="2263467" y="215470"/>
                </a:lnTo>
                <a:lnTo>
                  <a:pt x="2378487" y="220332"/>
                </a:lnTo>
                <a:lnTo>
                  <a:pt x="2495323" y="224879"/>
                </a:lnTo>
                <a:lnTo>
                  <a:pt x="2612764" y="227859"/>
                </a:lnTo>
                <a:lnTo>
                  <a:pt x="2732627" y="230525"/>
                </a:lnTo>
                <a:lnTo>
                  <a:pt x="2853700" y="233348"/>
                </a:lnTo>
                <a:lnTo>
                  <a:pt x="2977195" y="235229"/>
                </a:lnTo>
                <a:lnTo>
                  <a:pt x="3101901" y="235229"/>
                </a:lnTo>
                <a:lnTo>
                  <a:pt x="3227817" y="236170"/>
                </a:lnTo>
                <a:lnTo>
                  <a:pt x="3354944" y="235229"/>
                </a:lnTo>
                <a:lnTo>
                  <a:pt x="3483887" y="233348"/>
                </a:lnTo>
                <a:lnTo>
                  <a:pt x="3612830" y="231623"/>
                </a:lnTo>
                <a:lnTo>
                  <a:pt x="3743590" y="227859"/>
                </a:lnTo>
                <a:lnTo>
                  <a:pt x="3875560" y="223938"/>
                </a:lnTo>
                <a:lnTo>
                  <a:pt x="4007530" y="219391"/>
                </a:lnTo>
                <a:lnTo>
                  <a:pt x="4140710" y="212961"/>
                </a:lnTo>
                <a:lnTo>
                  <a:pt x="4275102" y="205277"/>
                </a:lnTo>
                <a:lnTo>
                  <a:pt x="4410098" y="197907"/>
                </a:lnTo>
                <a:lnTo>
                  <a:pt x="4545096" y="188498"/>
                </a:lnTo>
                <a:lnTo>
                  <a:pt x="4681909" y="177207"/>
                </a:lnTo>
                <a:lnTo>
                  <a:pt x="4816905" y="165916"/>
                </a:lnTo>
                <a:lnTo>
                  <a:pt x="4954323" y="152899"/>
                </a:lnTo>
                <a:lnTo>
                  <a:pt x="5092347" y="138629"/>
                </a:lnTo>
                <a:lnTo>
                  <a:pt x="5228555" y="123574"/>
                </a:lnTo>
                <a:lnTo>
                  <a:pt x="5366578" y="106010"/>
                </a:lnTo>
                <a:lnTo>
                  <a:pt x="5503997" y="87192"/>
                </a:lnTo>
                <a:lnTo>
                  <a:pt x="5642020" y="68530"/>
                </a:lnTo>
                <a:lnTo>
                  <a:pt x="5779438" y="46733"/>
                </a:lnTo>
                <a:lnTo>
                  <a:pt x="5916251" y="2446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ar-JO"/>
          </a:p>
        </p:txBody>
      </p:sp>
      <p:sp>
        <p:nvSpPr>
          <p:cNvPr id="70" name="Freeform 5">
            <a:extLst>
              <a:ext uri="{FF2B5EF4-FFF2-40B4-BE49-F238E27FC236}">
                <a16:creationId xmlns:a16="http://schemas.microsoft.com/office/drawing/2014/main" id="{870EB867-0DF5-A6FA-810C-F09CFF6971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9144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ar-JO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46319358-E350-B96C-12FE-A0F7B55222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ar-JO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2F11D910-A9AC-A949-E097-D2FEF668A6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667000"/>
            <a:ext cx="3143250" cy="41910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1000"/>
                </a:schemeClr>
              </a:gs>
              <a:gs pos="75000">
                <a:schemeClr val="accent5">
                  <a:alpha val="0"/>
                </a:schemeClr>
              </a:gs>
              <a:gs pos="36000">
                <a:schemeClr val="accent5"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ar-JO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168ECB5A-0356-6AEE-5A5C-2FFBA9631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895600"/>
            <a:ext cx="1771650" cy="23622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8000"/>
                </a:schemeClr>
              </a:gs>
              <a:gs pos="72000">
                <a:schemeClr val="accent5">
                  <a:alpha val="0"/>
                </a:schemeClr>
              </a:gs>
              <a:gs pos="36000">
                <a:schemeClr val="accent5"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ar-JO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0DB843-3AEF-BCCE-7AA5-C4A2EE27DAD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866216" y="2120900"/>
            <a:ext cx="2350294" cy="3898900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Videos </a:t>
            </a:r>
          </a:p>
        </p:txBody>
      </p:sp>
      <p:sp>
        <p:nvSpPr>
          <p:cNvPr id="78" name="Freeform 5">
            <a:extLst>
              <a:ext uri="{FF2B5EF4-FFF2-40B4-BE49-F238E27FC236}">
                <a16:creationId xmlns:a16="http://schemas.microsoft.com/office/drawing/2014/main" id="{EB474EEE-EFA6-94D7-5A05-C3F7DA8B1A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1942938" y="1881194"/>
            <a:ext cx="3299407" cy="330693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/>
          <a:lstStyle/>
          <a:p>
            <a:endParaRPr lang="ar-JO"/>
          </a:p>
        </p:txBody>
      </p:sp>
      <p:pic>
        <p:nvPicPr>
          <p:cNvPr id="4" name="Picture 3" descr="A screenshot of a phone&#10;&#10;Description automatically generated">
            <a:extLst>
              <a:ext uri="{FF2B5EF4-FFF2-40B4-BE49-F238E27FC236}">
                <a16:creationId xmlns:a16="http://schemas.microsoft.com/office/drawing/2014/main" id="{82668F62-86A1-429E-C3DC-5259B19CB7E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237" t="5864" r="5237" b="5864"/>
          <a:stretch/>
        </p:blipFill>
        <p:spPr>
          <a:xfrm>
            <a:off x="4430667" y="458127"/>
            <a:ext cx="2857502" cy="6053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3217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10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 5">
            <a:extLst>
              <a:ext uri="{FF2B5EF4-FFF2-40B4-BE49-F238E27FC236}">
                <a16:creationId xmlns:a16="http://schemas.microsoft.com/office/drawing/2014/main" id="{4E212B76-74CB-461F-90A3-EF4F2397A8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9144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ar-JO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16824" y="1557603"/>
            <a:ext cx="3428599" cy="4027516"/>
          </a:xfrm>
        </p:spPr>
        <p:txBody>
          <a:bodyPr>
            <a:normAutofit/>
          </a:bodyPr>
          <a:lstStyle/>
          <a:p>
            <a:r>
              <a:rPr lang="en-US" sz="4400" b="1" dirty="0">
                <a:solidFill>
                  <a:srgbClr val="EBEBEB"/>
                </a:solidFill>
                <a:latin typeface="Arial Black"/>
              </a:rPr>
              <a:t>Optimal State of living Mobile App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1E746D0-4B37-4869-B2EF-79D5F0FFFB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ar-JO"/>
          </a:p>
        </p:txBody>
      </p:sp>
      <p:pic>
        <p:nvPicPr>
          <p:cNvPr id="20" name="Graphic 19" descr="Smart Phone">
            <a:extLst>
              <a:ext uri="{FF2B5EF4-FFF2-40B4-BE49-F238E27FC236}">
                <a16:creationId xmlns:a16="http://schemas.microsoft.com/office/drawing/2014/main" id="{13DE75E8-4890-D262-056A-5B064E0FC8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2323" y="1557603"/>
            <a:ext cx="3739677" cy="3739677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35E2674-32B3-6C45-A8C6-28AC93BAE5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ectangle 65">
            <a:extLst>
              <a:ext uri="{FF2B5EF4-FFF2-40B4-BE49-F238E27FC236}">
                <a16:creationId xmlns:a16="http://schemas.microsoft.com/office/drawing/2014/main" id="{16A60628-9E2E-E683-274F-717F2191D6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ar-JO"/>
          </a:p>
        </p:txBody>
      </p: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FF493DB8-660B-C0E9-0DEB-531650D146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3122264" y="751601"/>
            <a:ext cx="6053670" cy="5354799"/>
          </a:xfrm>
          <a:custGeom>
            <a:avLst/>
            <a:gdLst>
              <a:gd name="connsiteX0" fmla="*/ 6053670 w 6053670"/>
              <a:gd name="connsiteY0" fmla="*/ 1098 h 7139732"/>
              <a:gd name="connsiteX1" fmla="*/ 6053670 w 6053670"/>
              <a:gd name="connsiteY1" fmla="*/ 1084479 h 7139732"/>
              <a:gd name="connsiteX2" fmla="*/ 6053670 w 6053670"/>
              <a:gd name="connsiteY2" fmla="*/ 1254558 h 7139732"/>
              <a:gd name="connsiteX3" fmla="*/ 6053670 w 6053670"/>
              <a:gd name="connsiteY3" fmla="*/ 7139732 h 7139732"/>
              <a:gd name="connsiteX4" fmla="*/ 0 w 6053670"/>
              <a:gd name="connsiteY4" fmla="*/ 7139732 h 7139732"/>
              <a:gd name="connsiteX5" fmla="*/ 0 w 6053670"/>
              <a:gd name="connsiteY5" fmla="*/ 1249853 h 7139732"/>
              <a:gd name="connsiteX6" fmla="*/ 0 w 6053670"/>
              <a:gd name="connsiteY6" fmla="*/ 1084479 h 7139732"/>
              <a:gd name="connsiteX7" fmla="*/ 0 w 6053670"/>
              <a:gd name="connsiteY7" fmla="*/ 0 h 7139732"/>
              <a:gd name="connsiteX8" fmla="*/ 35717 w 6053670"/>
              <a:gd name="connsiteY8" fmla="*/ 5488 h 7139732"/>
              <a:gd name="connsiteX9" fmla="*/ 140445 w 6053670"/>
              <a:gd name="connsiteY9" fmla="*/ 21641 h 7139732"/>
              <a:gd name="connsiteX10" fmla="*/ 216722 w 6053670"/>
              <a:gd name="connsiteY10" fmla="*/ 32932 h 7139732"/>
              <a:gd name="connsiteX11" fmla="*/ 307527 w 6053670"/>
              <a:gd name="connsiteY11" fmla="*/ 44850 h 7139732"/>
              <a:gd name="connsiteX12" fmla="*/ 415282 w 6053670"/>
              <a:gd name="connsiteY12" fmla="*/ 59121 h 7139732"/>
              <a:gd name="connsiteX13" fmla="*/ 534539 w 6053670"/>
              <a:gd name="connsiteY13" fmla="*/ 74175 h 7139732"/>
              <a:gd name="connsiteX14" fmla="*/ 668931 w 6053670"/>
              <a:gd name="connsiteY14" fmla="*/ 90014 h 7139732"/>
              <a:gd name="connsiteX15" fmla="*/ 815430 w 6053670"/>
              <a:gd name="connsiteY15" fmla="*/ 106794 h 7139732"/>
              <a:gd name="connsiteX16" fmla="*/ 974641 w 6053670"/>
              <a:gd name="connsiteY16" fmla="*/ 123574 h 7139732"/>
              <a:gd name="connsiteX17" fmla="*/ 1144144 w 6053670"/>
              <a:gd name="connsiteY17" fmla="*/ 140667 h 7139732"/>
              <a:gd name="connsiteX18" fmla="*/ 1326965 w 6053670"/>
              <a:gd name="connsiteY18" fmla="*/ 156506 h 7139732"/>
              <a:gd name="connsiteX19" fmla="*/ 1518261 w 6053670"/>
              <a:gd name="connsiteY19" fmla="*/ 171717 h 7139732"/>
              <a:gd name="connsiteX20" fmla="*/ 1720453 w 6053670"/>
              <a:gd name="connsiteY20" fmla="*/ 185518 h 7139732"/>
              <a:gd name="connsiteX21" fmla="*/ 1931121 w 6053670"/>
              <a:gd name="connsiteY21" fmla="*/ 198690 h 7139732"/>
              <a:gd name="connsiteX22" fmla="*/ 2150869 w 6053670"/>
              <a:gd name="connsiteY22" fmla="*/ 211079 h 7139732"/>
              <a:gd name="connsiteX23" fmla="*/ 2263467 w 6053670"/>
              <a:gd name="connsiteY23" fmla="*/ 215470 h 7139732"/>
              <a:gd name="connsiteX24" fmla="*/ 2378487 w 6053670"/>
              <a:gd name="connsiteY24" fmla="*/ 220332 h 7139732"/>
              <a:gd name="connsiteX25" fmla="*/ 2495323 w 6053670"/>
              <a:gd name="connsiteY25" fmla="*/ 224879 h 7139732"/>
              <a:gd name="connsiteX26" fmla="*/ 2612764 w 6053670"/>
              <a:gd name="connsiteY26" fmla="*/ 227859 h 7139732"/>
              <a:gd name="connsiteX27" fmla="*/ 2732627 w 6053670"/>
              <a:gd name="connsiteY27" fmla="*/ 230525 h 7139732"/>
              <a:gd name="connsiteX28" fmla="*/ 2853700 w 6053670"/>
              <a:gd name="connsiteY28" fmla="*/ 233348 h 7139732"/>
              <a:gd name="connsiteX29" fmla="*/ 2977195 w 6053670"/>
              <a:gd name="connsiteY29" fmla="*/ 235229 h 7139732"/>
              <a:gd name="connsiteX30" fmla="*/ 3101901 w 6053670"/>
              <a:gd name="connsiteY30" fmla="*/ 235229 h 7139732"/>
              <a:gd name="connsiteX31" fmla="*/ 3227817 w 6053670"/>
              <a:gd name="connsiteY31" fmla="*/ 236170 h 7139732"/>
              <a:gd name="connsiteX32" fmla="*/ 3354944 w 6053670"/>
              <a:gd name="connsiteY32" fmla="*/ 235229 h 7139732"/>
              <a:gd name="connsiteX33" fmla="*/ 3483887 w 6053670"/>
              <a:gd name="connsiteY33" fmla="*/ 233348 h 7139732"/>
              <a:gd name="connsiteX34" fmla="*/ 3612830 w 6053670"/>
              <a:gd name="connsiteY34" fmla="*/ 231623 h 7139732"/>
              <a:gd name="connsiteX35" fmla="*/ 3743590 w 6053670"/>
              <a:gd name="connsiteY35" fmla="*/ 227859 h 7139732"/>
              <a:gd name="connsiteX36" fmla="*/ 3875560 w 6053670"/>
              <a:gd name="connsiteY36" fmla="*/ 223938 h 7139732"/>
              <a:gd name="connsiteX37" fmla="*/ 4007530 w 6053670"/>
              <a:gd name="connsiteY37" fmla="*/ 219391 h 7139732"/>
              <a:gd name="connsiteX38" fmla="*/ 4140710 w 6053670"/>
              <a:gd name="connsiteY38" fmla="*/ 212961 h 7139732"/>
              <a:gd name="connsiteX39" fmla="*/ 4275102 w 6053670"/>
              <a:gd name="connsiteY39" fmla="*/ 205277 h 7139732"/>
              <a:gd name="connsiteX40" fmla="*/ 4410098 w 6053670"/>
              <a:gd name="connsiteY40" fmla="*/ 197907 h 7139732"/>
              <a:gd name="connsiteX41" fmla="*/ 4545096 w 6053670"/>
              <a:gd name="connsiteY41" fmla="*/ 188498 h 7139732"/>
              <a:gd name="connsiteX42" fmla="*/ 4681909 w 6053670"/>
              <a:gd name="connsiteY42" fmla="*/ 177207 h 7139732"/>
              <a:gd name="connsiteX43" fmla="*/ 4816905 w 6053670"/>
              <a:gd name="connsiteY43" fmla="*/ 165916 h 7139732"/>
              <a:gd name="connsiteX44" fmla="*/ 4954323 w 6053670"/>
              <a:gd name="connsiteY44" fmla="*/ 152899 h 7139732"/>
              <a:gd name="connsiteX45" fmla="*/ 5092347 w 6053670"/>
              <a:gd name="connsiteY45" fmla="*/ 138629 h 7139732"/>
              <a:gd name="connsiteX46" fmla="*/ 5228555 w 6053670"/>
              <a:gd name="connsiteY46" fmla="*/ 123574 h 7139732"/>
              <a:gd name="connsiteX47" fmla="*/ 5366578 w 6053670"/>
              <a:gd name="connsiteY47" fmla="*/ 106010 h 7139732"/>
              <a:gd name="connsiteX48" fmla="*/ 5503997 w 6053670"/>
              <a:gd name="connsiteY48" fmla="*/ 87192 h 7139732"/>
              <a:gd name="connsiteX49" fmla="*/ 5642020 w 6053670"/>
              <a:gd name="connsiteY49" fmla="*/ 68530 h 7139732"/>
              <a:gd name="connsiteX50" fmla="*/ 5779438 w 6053670"/>
              <a:gd name="connsiteY50" fmla="*/ 46733 h 7139732"/>
              <a:gd name="connsiteX51" fmla="*/ 5916251 w 6053670"/>
              <a:gd name="connsiteY51" fmla="*/ 24464 h 7139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053670" h="7139732">
                <a:moveTo>
                  <a:pt x="6053670" y="1098"/>
                </a:moveTo>
                <a:lnTo>
                  <a:pt x="6053670" y="1084479"/>
                </a:lnTo>
                <a:lnTo>
                  <a:pt x="6053670" y="1254558"/>
                </a:lnTo>
                <a:lnTo>
                  <a:pt x="6053670" y="7139732"/>
                </a:lnTo>
                <a:lnTo>
                  <a:pt x="0" y="7139732"/>
                </a:lnTo>
                <a:lnTo>
                  <a:pt x="0" y="1249853"/>
                </a:lnTo>
                <a:lnTo>
                  <a:pt x="0" y="1084479"/>
                </a:lnTo>
                <a:lnTo>
                  <a:pt x="0" y="0"/>
                </a:lnTo>
                <a:lnTo>
                  <a:pt x="35717" y="5488"/>
                </a:lnTo>
                <a:lnTo>
                  <a:pt x="140445" y="21641"/>
                </a:lnTo>
                <a:lnTo>
                  <a:pt x="216722" y="32932"/>
                </a:lnTo>
                <a:lnTo>
                  <a:pt x="307527" y="44850"/>
                </a:lnTo>
                <a:lnTo>
                  <a:pt x="415282" y="59121"/>
                </a:lnTo>
                <a:lnTo>
                  <a:pt x="534539" y="74175"/>
                </a:lnTo>
                <a:lnTo>
                  <a:pt x="668931" y="90014"/>
                </a:lnTo>
                <a:lnTo>
                  <a:pt x="815430" y="106794"/>
                </a:lnTo>
                <a:lnTo>
                  <a:pt x="974641" y="123574"/>
                </a:lnTo>
                <a:lnTo>
                  <a:pt x="1144144" y="140667"/>
                </a:lnTo>
                <a:lnTo>
                  <a:pt x="1326965" y="156506"/>
                </a:lnTo>
                <a:lnTo>
                  <a:pt x="1518261" y="171717"/>
                </a:lnTo>
                <a:lnTo>
                  <a:pt x="1720453" y="185518"/>
                </a:lnTo>
                <a:lnTo>
                  <a:pt x="1931121" y="198690"/>
                </a:lnTo>
                <a:lnTo>
                  <a:pt x="2150869" y="211079"/>
                </a:lnTo>
                <a:lnTo>
                  <a:pt x="2263467" y="215470"/>
                </a:lnTo>
                <a:lnTo>
                  <a:pt x="2378487" y="220332"/>
                </a:lnTo>
                <a:lnTo>
                  <a:pt x="2495323" y="224879"/>
                </a:lnTo>
                <a:lnTo>
                  <a:pt x="2612764" y="227859"/>
                </a:lnTo>
                <a:lnTo>
                  <a:pt x="2732627" y="230525"/>
                </a:lnTo>
                <a:lnTo>
                  <a:pt x="2853700" y="233348"/>
                </a:lnTo>
                <a:lnTo>
                  <a:pt x="2977195" y="235229"/>
                </a:lnTo>
                <a:lnTo>
                  <a:pt x="3101901" y="235229"/>
                </a:lnTo>
                <a:lnTo>
                  <a:pt x="3227817" y="236170"/>
                </a:lnTo>
                <a:lnTo>
                  <a:pt x="3354944" y="235229"/>
                </a:lnTo>
                <a:lnTo>
                  <a:pt x="3483887" y="233348"/>
                </a:lnTo>
                <a:lnTo>
                  <a:pt x="3612830" y="231623"/>
                </a:lnTo>
                <a:lnTo>
                  <a:pt x="3743590" y="227859"/>
                </a:lnTo>
                <a:lnTo>
                  <a:pt x="3875560" y="223938"/>
                </a:lnTo>
                <a:lnTo>
                  <a:pt x="4007530" y="219391"/>
                </a:lnTo>
                <a:lnTo>
                  <a:pt x="4140710" y="212961"/>
                </a:lnTo>
                <a:lnTo>
                  <a:pt x="4275102" y="205277"/>
                </a:lnTo>
                <a:lnTo>
                  <a:pt x="4410098" y="197907"/>
                </a:lnTo>
                <a:lnTo>
                  <a:pt x="4545096" y="188498"/>
                </a:lnTo>
                <a:lnTo>
                  <a:pt x="4681909" y="177207"/>
                </a:lnTo>
                <a:lnTo>
                  <a:pt x="4816905" y="165916"/>
                </a:lnTo>
                <a:lnTo>
                  <a:pt x="4954323" y="152899"/>
                </a:lnTo>
                <a:lnTo>
                  <a:pt x="5092347" y="138629"/>
                </a:lnTo>
                <a:lnTo>
                  <a:pt x="5228555" y="123574"/>
                </a:lnTo>
                <a:lnTo>
                  <a:pt x="5366578" y="106010"/>
                </a:lnTo>
                <a:lnTo>
                  <a:pt x="5503997" y="87192"/>
                </a:lnTo>
                <a:lnTo>
                  <a:pt x="5642020" y="68530"/>
                </a:lnTo>
                <a:lnTo>
                  <a:pt x="5779438" y="46733"/>
                </a:lnTo>
                <a:lnTo>
                  <a:pt x="5916251" y="2446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ar-JO"/>
          </a:p>
        </p:txBody>
      </p:sp>
      <p:sp>
        <p:nvSpPr>
          <p:cNvPr id="70" name="Freeform 5">
            <a:extLst>
              <a:ext uri="{FF2B5EF4-FFF2-40B4-BE49-F238E27FC236}">
                <a16:creationId xmlns:a16="http://schemas.microsoft.com/office/drawing/2014/main" id="{6287677F-29E5-3B13-248D-1F7D63E202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9144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ar-JO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FF03218C-3E65-2F8E-6A1F-5EB218D07A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ar-JO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A2A8EAC9-DE42-562D-BBE0-AA58D4AB25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667000"/>
            <a:ext cx="3143250" cy="41910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1000"/>
                </a:schemeClr>
              </a:gs>
              <a:gs pos="75000">
                <a:schemeClr val="accent5">
                  <a:alpha val="0"/>
                </a:schemeClr>
              </a:gs>
              <a:gs pos="36000">
                <a:schemeClr val="accent5"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ar-JO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F2D82008-1B08-4CB3-0889-244F1EF094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895600"/>
            <a:ext cx="1771650" cy="23622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8000"/>
                </a:schemeClr>
              </a:gs>
              <a:gs pos="72000">
                <a:schemeClr val="accent5">
                  <a:alpha val="0"/>
                </a:schemeClr>
              </a:gs>
              <a:gs pos="36000">
                <a:schemeClr val="accent5"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ar-JO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2B0AC4-06D5-E3B9-9FB7-F0CD5770A19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866216" y="2120900"/>
            <a:ext cx="2350294" cy="3898900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tabLst/>
              <a:defRPr/>
            </a:pPr>
            <a:r>
              <a:rPr lang="en-US" sz="18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History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8" name="Freeform 5">
            <a:extLst>
              <a:ext uri="{FF2B5EF4-FFF2-40B4-BE49-F238E27FC236}">
                <a16:creationId xmlns:a16="http://schemas.microsoft.com/office/drawing/2014/main" id="{7311E6DD-33A8-B76F-013C-DBCAF973B0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1942938" y="1881194"/>
            <a:ext cx="3299407" cy="330693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/>
          <a:lstStyle/>
          <a:p>
            <a:endParaRPr lang="ar-JO"/>
          </a:p>
        </p:txBody>
      </p:sp>
      <p:pic>
        <p:nvPicPr>
          <p:cNvPr id="4" name="Picture 3" descr="A screenshot of a phone&#10;&#10;Description automatically generated">
            <a:extLst>
              <a:ext uri="{FF2B5EF4-FFF2-40B4-BE49-F238E27FC236}">
                <a16:creationId xmlns:a16="http://schemas.microsoft.com/office/drawing/2014/main" id="{A2A0FC0D-9E23-3405-791F-1C94C45E381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740" t="5864" r="3461" b="4356"/>
          <a:stretch/>
        </p:blipFill>
        <p:spPr>
          <a:xfrm>
            <a:off x="4340156" y="350434"/>
            <a:ext cx="2935466" cy="6157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8590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70">
            <a:extLst>
              <a:ext uri="{FF2B5EF4-FFF2-40B4-BE49-F238E27FC236}">
                <a16:creationId xmlns:a16="http://schemas.microsoft.com/office/drawing/2014/main" id="{DDA34B8A-FA8D-4E16-AD72-7B60B1C258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9144000" cy="6858000"/>
            <a:chOff x="0" y="0"/>
            <a:chExt cx="12192000" cy="6858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6885D229-60DD-4D71-8181-10E781C149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4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ar-JO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0B0DAA45-BE66-4F0C-93A6-519D941071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ar-JO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EF449A3D-A43B-4688-BD89-35734D0072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ar-JO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74E9975C-AF3D-48EF-B3F0-112A01A382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ar-JO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CF00A076-2FEA-40D1-8F85-8424817979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ar-JO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A2E68741-6133-4CAA-BF3C-F0E6CF40C5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ar-JO"/>
            </a:p>
          </p:txBody>
        </p:sp>
        <p:sp>
          <p:nvSpPr>
            <p:cNvPr id="78" name="Freeform 5">
              <a:extLst>
                <a:ext uri="{FF2B5EF4-FFF2-40B4-BE49-F238E27FC236}">
                  <a16:creationId xmlns:a16="http://schemas.microsoft.com/office/drawing/2014/main" id="{76C01C64-4A8B-42FC-93C5-2D6A3EBAB7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ar-JO"/>
            </a:p>
          </p:txBody>
        </p:sp>
        <p:sp>
          <p:nvSpPr>
            <p:cNvPr id="79" name="Freeform 5">
              <a:extLst>
                <a:ext uri="{FF2B5EF4-FFF2-40B4-BE49-F238E27FC236}">
                  <a16:creationId xmlns:a16="http://schemas.microsoft.com/office/drawing/2014/main" id="{D969AEA9-C1EE-45E1-9964-D9705492E1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ar-JO"/>
            </a:p>
          </p:txBody>
        </p:sp>
        <p:sp>
          <p:nvSpPr>
            <p:cNvPr id="80" name="Freeform 5">
              <a:extLst>
                <a:ext uri="{FF2B5EF4-FFF2-40B4-BE49-F238E27FC236}">
                  <a16:creationId xmlns:a16="http://schemas.microsoft.com/office/drawing/2014/main" id="{4845E67D-4E5B-44B3-AB74-5E95C839E7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ar-JO"/>
            </a:p>
          </p:txBody>
        </p:sp>
      </p:grpSp>
      <p:sp>
        <p:nvSpPr>
          <p:cNvPr id="82" name="Rectangle 81">
            <a:extLst>
              <a:ext uri="{FF2B5EF4-FFF2-40B4-BE49-F238E27FC236}">
                <a16:creationId xmlns:a16="http://schemas.microsoft.com/office/drawing/2014/main" id="{079CE317-680B-449C-A423-71C1FE069B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ar-JO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D5C2CC-500B-3DB9-BAF4-2AC2E8CA1E46}"/>
              </a:ext>
            </a:extLst>
          </p:cNvPr>
          <p:cNvSpPr txBox="1"/>
          <p:nvPr/>
        </p:nvSpPr>
        <p:spPr>
          <a:xfrm>
            <a:off x="866215" y="2603500"/>
            <a:ext cx="4797985" cy="34163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User interface tutorial</a:t>
            </a:r>
          </a:p>
        </p:txBody>
      </p:sp>
      <p:pic>
        <p:nvPicPr>
          <p:cNvPr id="4" name="WhatsApp Video 2024-12-30 at 4.01.34 AM">
            <a:hlinkClick r:id="" action="ppaction://media"/>
            <a:extLst>
              <a:ext uri="{FF2B5EF4-FFF2-40B4-BE49-F238E27FC236}">
                <a16:creationId xmlns:a16="http://schemas.microsoft.com/office/drawing/2014/main" id="{4A004167-C38B-5C16-A39C-1DCF5068B56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062282" y="2603500"/>
            <a:ext cx="2513503" cy="3896153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93819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4091D54B-59AB-4A5E-8E9E-0421BD66D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9144000" cy="6858000"/>
            <a:chOff x="0" y="0"/>
            <a:chExt cx="12192000" cy="6858000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47CE62E-FFFD-4A1F-BA78-C3B89C36FC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ar-JO"/>
            </a:p>
          </p:txBody>
        </p:sp>
        <p:sp>
          <p:nvSpPr>
            <p:cNvPr id="38" name="Freeform 5">
              <a:extLst>
                <a:ext uri="{FF2B5EF4-FFF2-40B4-BE49-F238E27FC236}">
                  <a16:creationId xmlns:a16="http://schemas.microsoft.com/office/drawing/2014/main" id="{AE51FD27-6B6A-4D21-BF22-245DA9BD0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ar-JO"/>
            </a:p>
          </p:txBody>
        </p: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B8144315-1C5A-4185-A952-25D98D303D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ar-JO"/>
          </a:p>
        </p:txBody>
      </p:sp>
      <p:sp>
        <p:nvSpPr>
          <p:cNvPr id="42" name="Freeform 5">
            <a:extLst>
              <a:ext uri="{FF2B5EF4-FFF2-40B4-BE49-F238E27FC236}">
                <a16:creationId xmlns:a16="http://schemas.microsoft.com/office/drawing/2014/main" id="{4E212B76-74CB-461F-90A3-EF4F2397A8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9144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ar-JO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1B8066-9C69-0E5F-3400-FAA81E6AF0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8696" y="1241266"/>
            <a:ext cx="3598607" cy="3153753"/>
          </a:xfr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en-US" sz="5400" i="0" kern="1200" dirty="0">
                <a:ln w="0"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Provider interface 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81E746D0-4B37-4869-B2EF-79D5F0FFFB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ar-JO"/>
          </a:p>
        </p:txBody>
      </p:sp>
      <p:pic>
        <p:nvPicPr>
          <p:cNvPr id="4" name="Graphic 3" descr="Ui Ux outline">
            <a:extLst>
              <a:ext uri="{FF2B5EF4-FFF2-40B4-BE49-F238E27FC236}">
                <a16:creationId xmlns:a16="http://schemas.microsoft.com/office/drawing/2014/main" id="{73DDBD2B-FC72-00B9-032F-9CDF198CA5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832323" y="1557603"/>
            <a:ext cx="3739677" cy="3739677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884581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ectangle 65">
            <a:extLst>
              <a:ext uri="{FF2B5EF4-FFF2-40B4-BE49-F238E27FC236}">
                <a16:creationId xmlns:a16="http://schemas.microsoft.com/office/drawing/2014/main" id="{643780CE-2BE5-46F6-97B2-60DF30217E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ar-JO"/>
          </a:p>
        </p:txBody>
      </p: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61A87A49-68E6-459E-A5A6-46229FF421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3122264" y="751601"/>
            <a:ext cx="6053670" cy="5354799"/>
          </a:xfrm>
          <a:custGeom>
            <a:avLst/>
            <a:gdLst>
              <a:gd name="connsiteX0" fmla="*/ 6053670 w 6053670"/>
              <a:gd name="connsiteY0" fmla="*/ 1098 h 7139732"/>
              <a:gd name="connsiteX1" fmla="*/ 6053670 w 6053670"/>
              <a:gd name="connsiteY1" fmla="*/ 1084479 h 7139732"/>
              <a:gd name="connsiteX2" fmla="*/ 6053670 w 6053670"/>
              <a:gd name="connsiteY2" fmla="*/ 1254558 h 7139732"/>
              <a:gd name="connsiteX3" fmla="*/ 6053670 w 6053670"/>
              <a:gd name="connsiteY3" fmla="*/ 7139732 h 7139732"/>
              <a:gd name="connsiteX4" fmla="*/ 0 w 6053670"/>
              <a:gd name="connsiteY4" fmla="*/ 7139732 h 7139732"/>
              <a:gd name="connsiteX5" fmla="*/ 0 w 6053670"/>
              <a:gd name="connsiteY5" fmla="*/ 1249853 h 7139732"/>
              <a:gd name="connsiteX6" fmla="*/ 0 w 6053670"/>
              <a:gd name="connsiteY6" fmla="*/ 1084479 h 7139732"/>
              <a:gd name="connsiteX7" fmla="*/ 0 w 6053670"/>
              <a:gd name="connsiteY7" fmla="*/ 0 h 7139732"/>
              <a:gd name="connsiteX8" fmla="*/ 35717 w 6053670"/>
              <a:gd name="connsiteY8" fmla="*/ 5488 h 7139732"/>
              <a:gd name="connsiteX9" fmla="*/ 140445 w 6053670"/>
              <a:gd name="connsiteY9" fmla="*/ 21641 h 7139732"/>
              <a:gd name="connsiteX10" fmla="*/ 216722 w 6053670"/>
              <a:gd name="connsiteY10" fmla="*/ 32932 h 7139732"/>
              <a:gd name="connsiteX11" fmla="*/ 307527 w 6053670"/>
              <a:gd name="connsiteY11" fmla="*/ 44850 h 7139732"/>
              <a:gd name="connsiteX12" fmla="*/ 415282 w 6053670"/>
              <a:gd name="connsiteY12" fmla="*/ 59121 h 7139732"/>
              <a:gd name="connsiteX13" fmla="*/ 534539 w 6053670"/>
              <a:gd name="connsiteY13" fmla="*/ 74175 h 7139732"/>
              <a:gd name="connsiteX14" fmla="*/ 668931 w 6053670"/>
              <a:gd name="connsiteY14" fmla="*/ 90014 h 7139732"/>
              <a:gd name="connsiteX15" fmla="*/ 815430 w 6053670"/>
              <a:gd name="connsiteY15" fmla="*/ 106794 h 7139732"/>
              <a:gd name="connsiteX16" fmla="*/ 974641 w 6053670"/>
              <a:gd name="connsiteY16" fmla="*/ 123574 h 7139732"/>
              <a:gd name="connsiteX17" fmla="*/ 1144144 w 6053670"/>
              <a:gd name="connsiteY17" fmla="*/ 140667 h 7139732"/>
              <a:gd name="connsiteX18" fmla="*/ 1326965 w 6053670"/>
              <a:gd name="connsiteY18" fmla="*/ 156506 h 7139732"/>
              <a:gd name="connsiteX19" fmla="*/ 1518261 w 6053670"/>
              <a:gd name="connsiteY19" fmla="*/ 171717 h 7139732"/>
              <a:gd name="connsiteX20" fmla="*/ 1720453 w 6053670"/>
              <a:gd name="connsiteY20" fmla="*/ 185518 h 7139732"/>
              <a:gd name="connsiteX21" fmla="*/ 1931121 w 6053670"/>
              <a:gd name="connsiteY21" fmla="*/ 198690 h 7139732"/>
              <a:gd name="connsiteX22" fmla="*/ 2150869 w 6053670"/>
              <a:gd name="connsiteY22" fmla="*/ 211079 h 7139732"/>
              <a:gd name="connsiteX23" fmla="*/ 2263467 w 6053670"/>
              <a:gd name="connsiteY23" fmla="*/ 215470 h 7139732"/>
              <a:gd name="connsiteX24" fmla="*/ 2378487 w 6053670"/>
              <a:gd name="connsiteY24" fmla="*/ 220332 h 7139732"/>
              <a:gd name="connsiteX25" fmla="*/ 2495323 w 6053670"/>
              <a:gd name="connsiteY25" fmla="*/ 224879 h 7139732"/>
              <a:gd name="connsiteX26" fmla="*/ 2612764 w 6053670"/>
              <a:gd name="connsiteY26" fmla="*/ 227859 h 7139732"/>
              <a:gd name="connsiteX27" fmla="*/ 2732627 w 6053670"/>
              <a:gd name="connsiteY27" fmla="*/ 230525 h 7139732"/>
              <a:gd name="connsiteX28" fmla="*/ 2853700 w 6053670"/>
              <a:gd name="connsiteY28" fmla="*/ 233348 h 7139732"/>
              <a:gd name="connsiteX29" fmla="*/ 2977195 w 6053670"/>
              <a:gd name="connsiteY29" fmla="*/ 235229 h 7139732"/>
              <a:gd name="connsiteX30" fmla="*/ 3101901 w 6053670"/>
              <a:gd name="connsiteY30" fmla="*/ 235229 h 7139732"/>
              <a:gd name="connsiteX31" fmla="*/ 3227817 w 6053670"/>
              <a:gd name="connsiteY31" fmla="*/ 236170 h 7139732"/>
              <a:gd name="connsiteX32" fmla="*/ 3354944 w 6053670"/>
              <a:gd name="connsiteY32" fmla="*/ 235229 h 7139732"/>
              <a:gd name="connsiteX33" fmla="*/ 3483887 w 6053670"/>
              <a:gd name="connsiteY33" fmla="*/ 233348 h 7139732"/>
              <a:gd name="connsiteX34" fmla="*/ 3612830 w 6053670"/>
              <a:gd name="connsiteY34" fmla="*/ 231623 h 7139732"/>
              <a:gd name="connsiteX35" fmla="*/ 3743590 w 6053670"/>
              <a:gd name="connsiteY35" fmla="*/ 227859 h 7139732"/>
              <a:gd name="connsiteX36" fmla="*/ 3875560 w 6053670"/>
              <a:gd name="connsiteY36" fmla="*/ 223938 h 7139732"/>
              <a:gd name="connsiteX37" fmla="*/ 4007530 w 6053670"/>
              <a:gd name="connsiteY37" fmla="*/ 219391 h 7139732"/>
              <a:gd name="connsiteX38" fmla="*/ 4140710 w 6053670"/>
              <a:gd name="connsiteY38" fmla="*/ 212961 h 7139732"/>
              <a:gd name="connsiteX39" fmla="*/ 4275102 w 6053670"/>
              <a:gd name="connsiteY39" fmla="*/ 205277 h 7139732"/>
              <a:gd name="connsiteX40" fmla="*/ 4410098 w 6053670"/>
              <a:gd name="connsiteY40" fmla="*/ 197907 h 7139732"/>
              <a:gd name="connsiteX41" fmla="*/ 4545096 w 6053670"/>
              <a:gd name="connsiteY41" fmla="*/ 188498 h 7139732"/>
              <a:gd name="connsiteX42" fmla="*/ 4681909 w 6053670"/>
              <a:gd name="connsiteY42" fmla="*/ 177207 h 7139732"/>
              <a:gd name="connsiteX43" fmla="*/ 4816905 w 6053670"/>
              <a:gd name="connsiteY43" fmla="*/ 165916 h 7139732"/>
              <a:gd name="connsiteX44" fmla="*/ 4954323 w 6053670"/>
              <a:gd name="connsiteY44" fmla="*/ 152899 h 7139732"/>
              <a:gd name="connsiteX45" fmla="*/ 5092347 w 6053670"/>
              <a:gd name="connsiteY45" fmla="*/ 138629 h 7139732"/>
              <a:gd name="connsiteX46" fmla="*/ 5228555 w 6053670"/>
              <a:gd name="connsiteY46" fmla="*/ 123574 h 7139732"/>
              <a:gd name="connsiteX47" fmla="*/ 5366578 w 6053670"/>
              <a:gd name="connsiteY47" fmla="*/ 106010 h 7139732"/>
              <a:gd name="connsiteX48" fmla="*/ 5503997 w 6053670"/>
              <a:gd name="connsiteY48" fmla="*/ 87192 h 7139732"/>
              <a:gd name="connsiteX49" fmla="*/ 5642020 w 6053670"/>
              <a:gd name="connsiteY49" fmla="*/ 68530 h 7139732"/>
              <a:gd name="connsiteX50" fmla="*/ 5779438 w 6053670"/>
              <a:gd name="connsiteY50" fmla="*/ 46733 h 7139732"/>
              <a:gd name="connsiteX51" fmla="*/ 5916251 w 6053670"/>
              <a:gd name="connsiteY51" fmla="*/ 24464 h 7139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053670" h="7139732">
                <a:moveTo>
                  <a:pt x="6053670" y="1098"/>
                </a:moveTo>
                <a:lnTo>
                  <a:pt x="6053670" y="1084479"/>
                </a:lnTo>
                <a:lnTo>
                  <a:pt x="6053670" y="1254558"/>
                </a:lnTo>
                <a:lnTo>
                  <a:pt x="6053670" y="7139732"/>
                </a:lnTo>
                <a:lnTo>
                  <a:pt x="0" y="7139732"/>
                </a:lnTo>
                <a:lnTo>
                  <a:pt x="0" y="1249853"/>
                </a:lnTo>
                <a:lnTo>
                  <a:pt x="0" y="1084479"/>
                </a:lnTo>
                <a:lnTo>
                  <a:pt x="0" y="0"/>
                </a:lnTo>
                <a:lnTo>
                  <a:pt x="35717" y="5488"/>
                </a:lnTo>
                <a:lnTo>
                  <a:pt x="140445" y="21641"/>
                </a:lnTo>
                <a:lnTo>
                  <a:pt x="216722" y="32932"/>
                </a:lnTo>
                <a:lnTo>
                  <a:pt x="307527" y="44850"/>
                </a:lnTo>
                <a:lnTo>
                  <a:pt x="415282" y="59121"/>
                </a:lnTo>
                <a:lnTo>
                  <a:pt x="534539" y="74175"/>
                </a:lnTo>
                <a:lnTo>
                  <a:pt x="668931" y="90014"/>
                </a:lnTo>
                <a:lnTo>
                  <a:pt x="815430" y="106794"/>
                </a:lnTo>
                <a:lnTo>
                  <a:pt x="974641" y="123574"/>
                </a:lnTo>
                <a:lnTo>
                  <a:pt x="1144144" y="140667"/>
                </a:lnTo>
                <a:lnTo>
                  <a:pt x="1326965" y="156506"/>
                </a:lnTo>
                <a:lnTo>
                  <a:pt x="1518261" y="171717"/>
                </a:lnTo>
                <a:lnTo>
                  <a:pt x="1720453" y="185518"/>
                </a:lnTo>
                <a:lnTo>
                  <a:pt x="1931121" y="198690"/>
                </a:lnTo>
                <a:lnTo>
                  <a:pt x="2150869" y="211079"/>
                </a:lnTo>
                <a:lnTo>
                  <a:pt x="2263467" y="215470"/>
                </a:lnTo>
                <a:lnTo>
                  <a:pt x="2378487" y="220332"/>
                </a:lnTo>
                <a:lnTo>
                  <a:pt x="2495323" y="224879"/>
                </a:lnTo>
                <a:lnTo>
                  <a:pt x="2612764" y="227859"/>
                </a:lnTo>
                <a:lnTo>
                  <a:pt x="2732627" y="230525"/>
                </a:lnTo>
                <a:lnTo>
                  <a:pt x="2853700" y="233348"/>
                </a:lnTo>
                <a:lnTo>
                  <a:pt x="2977195" y="235229"/>
                </a:lnTo>
                <a:lnTo>
                  <a:pt x="3101901" y="235229"/>
                </a:lnTo>
                <a:lnTo>
                  <a:pt x="3227817" y="236170"/>
                </a:lnTo>
                <a:lnTo>
                  <a:pt x="3354944" y="235229"/>
                </a:lnTo>
                <a:lnTo>
                  <a:pt x="3483887" y="233348"/>
                </a:lnTo>
                <a:lnTo>
                  <a:pt x="3612830" y="231623"/>
                </a:lnTo>
                <a:lnTo>
                  <a:pt x="3743590" y="227859"/>
                </a:lnTo>
                <a:lnTo>
                  <a:pt x="3875560" y="223938"/>
                </a:lnTo>
                <a:lnTo>
                  <a:pt x="4007530" y="219391"/>
                </a:lnTo>
                <a:lnTo>
                  <a:pt x="4140710" y="212961"/>
                </a:lnTo>
                <a:lnTo>
                  <a:pt x="4275102" y="205277"/>
                </a:lnTo>
                <a:lnTo>
                  <a:pt x="4410098" y="197907"/>
                </a:lnTo>
                <a:lnTo>
                  <a:pt x="4545096" y="188498"/>
                </a:lnTo>
                <a:lnTo>
                  <a:pt x="4681909" y="177207"/>
                </a:lnTo>
                <a:lnTo>
                  <a:pt x="4816905" y="165916"/>
                </a:lnTo>
                <a:lnTo>
                  <a:pt x="4954323" y="152899"/>
                </a:lnTo>
                <a:lnTo>
                  <a:pt x="5092347" y="138629"/>
                </a:lnTo>
                <a:lnTo>
                  <a:pt x="5228555" y="123574"/>
                </a:lnTo>
                <a:lnTo>
                  <a:pt x="5366578" y="106010"/>
                </a:lnTo>
                <a:lnTo>
                  <a:pt x="5503997" y="87192"/>
                </a:lnTo>
                <a:lnTo>
                  <a:pt x="5642020" y="68530"/>
                </a:lnTo>
                <a:lnTo>
                  <a:pt x="5779438" y="46733"/>
                </a:lnTo>
                <a:lnTo>
                  <a:pt x="5916251" y="2446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ar-JO"/>
          </a:p>
        </p:txBody>
      </p:sp>
      <p:sp>
        <p:nvSpPr>
          <p:cNvPr id="70" name="Freeform 5">
            <a:extLst>
              <a:ext uri="{FF2B5EF4-FFF2-40B4-BE49-F238E27FC236}">
                <a16:creationId xmlns:a16="http://schemas.microsoft.com/office/drawing/2014/main" id="{F6ACD5FC-CAFE-48EB-B765-60EED2E0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9144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ar-JO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9F33B405-D785-4738-B1C0-6A0AA5E982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ar-JO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4233DC0E-DE6C-4FB6-A529-51B162641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667000"/>
            <a:ext cx="3143250" cy="41910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1000"/>
                </a:schemeClr>
              </a:gs>
              <a:gs pos="75000">
                <a:schemeClr val="accent5">
                  <a:alpha val="0"/>
                </a:schemeClr>
              </a:gs>
              <a:gs pos="36000">
                <a:schemeClr val="accent5"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ar-JO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3870477F-E451-4BC3-863F-0E2FC57288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895600"/>
            <a:ext cx="1771650" cy="23622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8000"/>
                </a:schemeClr>
              </a:gs>
              <a:gs pos="72000">
                <a:schemeClr val="accent5">
                  <a:alpha val="0"/>
                </a:schemeClr>
              </a:gs>
              <a:gs pos="36000">
                <a:schemeClr val="accent5"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ar-JO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BADEC8-E002-4D7A-B635-F464E83606A7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866216" y="2120900"/>
            <a:ext cx="2350294" cy="3898900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Login Screen</a:t>
            </a:r>
          </a:p>
        </p:txBody>
      </p:sp>
      <p:sp>
        <p:nvSpPr>
          <p:cNvPr id="78" name="Freeform 5">
            <a:extLst>
              <a:ext uri="{FF2B5EF4-FFF2-40B4-BE49-F238E27FC236}">
                <a16:creationId xmlns:a16="http://schemas.microsoft.com/office/drawing/2014/main" id="{B4A81DE1-E2BC-4A31-99EE-71350421B0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1942938" y="1881194"/>
            <a:ext cx="3299407" cy="330693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/>
          <a:lstStyle/>
          <a:p>
            <a:endParaRPr lang="ar-JO"/>
          </a:p>
        </p:txBody>
      </p:sp>
      <p:pic>
        <p:nvPicPr>
          <p:cNvPr id="5" name="Picture 4" descr="A screenshot of a phone&#10;&#10;Description automatically generated">
            <a:extLst>
              <a:ext uri="{FF2B5EF4-FFF2-40B4-BE49-F238E27FC236}">
                <a16:creationId xmlns:a16="http://schemas.microsoft.com/office/drawing/2014/main" id="{B0C156AC-E3BD-C782-0AF6-5D9F966C0CE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833" t="7255" r="6858" b="5948"/>
          <a:stretch/>
        </p:blipFill>
        <p:spPr>
          <a:xfrm>
            <a:off x="4527542" y="571500"/>
            <a:ext cx="2983316" cy="5736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3356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7275170-B7E0-2F80-2A18-3A008A5261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ectangle 65">
            <a:extLst>
              <a:ext uri="{FF2B5EF4-FFF2-40B4-BE49-F238E27FC236}">
                <a16:creationId xmlns:a16="http://schemas.microsoft.com/office/drawing/2014/main" id="{BDD3D372-F2E1-8871-0554-6172B3A1BC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ar-JO"/>
          </a:p>
        </p:txBody>
      </p: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F40201A0-CBDE-31BF-0AD2-3EE6C76E2D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3122264" y="751601"/>
            <a:ext cx="6053670" cy="5354799"/>
          </a:xfrm>
          <a:custGeom>
            <a:avLst/>
            <a:gdLst>
              <a:gd name="connsiteX0" fmla="*/ 6053670 w 6053670"/>
              <a:gd name="connsiteY0" fmla="*/ 1098 h 7139732"/>
              <a:gd name="connsiteX1" fmla="*/ 6053670 w 6053670"/>
              <a:gd name="connsiteY1" fmla="*/ 1084479 h 7139732"/>
              <a:gd name="connsiteX2" fmla="*/ 6053670 w 6053670"/>
              <a:gd name="connsiteY2" fmla="*/ 1254558 h 7139732"/>
              <a:gd name="connsiteX3" fmla="*/ 6053670 w 6053670"/>
              <a:gd name="connsiteY3" fmla="*/ 7139732 h 7139732"/>
              <a:gd name="connsiteX4" fmla="*/ 0 w 6053670"/>
              <a:gd name="connsiteY4" fmla="*/ 7139732 h 7139732"/>
              <a:gd name="connsiteX5" fmla="*/ 0 w 6053670"/>
              <a:gd name="connsiteY5" fmla="*/ 1249853 h 7139732"/>
              <a:gd name="connsiteX6" fmla="*/ 0 w 6053670"/>
              <a:gd name="connsiteY6" fmla="*/ 1084479 h 7139732"/>
              <a:gd name="connsiteX7" fmla="*/ 0 w 6053670"/>
              <a:gd name="connsiteY7" fmla="*/ 0 h 7139732"/>
              <a:gd name="connsiteX8" fmla="*/ 35717 w 6053670"/>
              <a:gd name="connsiteY8" fmla="*/ 5488 h 7139732"/>
              <a:gd name="connsiteX9" fmla="*/ 140445 w 6053670"/>
              <a:gd name="connsiteY9" fmla="*/ 21641 h 7139732"/>
              <a:gd name="connsiteX10" fmla="*/ 216722 w 6053670"/>
              <a:gd name="connsiteY10" fmla="*/ 32932 h 7139732"/>
              <a:gd name="connsiteX11" fmla="*/ 307527 w 6053670"/>
              <a:gd name="connsiteY11" fmla="*/ 44850 h 7139732"/>
              <a:gd name="connsiteX12" fmla="*/ 415282 w 6053670"/>
              <a:gd name="connsiteY12" fmla="*/ 59121 h 7139732"/>
              <a:gd name="connsiteX13" fmla="*/ 534539 w 6053670"/>
              <a:gd name="connsiteY13" fmla="*/ 74175 h 7139732"/>
              <a:gd name="connsiteX14" fmla="*/ 668931 w 6053670"/>
              <a:gd name="connsiteY14" fmla="*/ 90014 h 7139732"/>
              <a:gd name="connsiteX15" fmla="*/ 815430 w 6053670"/>
              <a:gd name="connsiteY15" fmla="*/ 106794 h 7139732"/>
              <a:gd name="connsiteX16" fmla="*/ 974641 w 6053670"/>
              <a:gd name="connsiteY16" fmla="*/ 123574 h 7139732"/>
              <a:gd name="connsiteX17" fmla="*/ 1144144 w 6053670"/>
              <a:gd name="connsiteY17" fmla="*/ 140667 h 7139732"/>
              <a:gd name="connsiteX18" fmla="*/ 1326965 w 6053670"/>
              <a:gd name="connsiteY18" fmla="*/ 156506 h 7139732"/>
              <a:gd name="connsiteX19" fmla="*/ 1518261 w 6053670"/>
              <a:gd name="connsiteY19" fmla="*/ 171717 h 7139732"/>
              <a:gd name="connsiteX20" fmla="*/ 1720453 w 6053670"/>
              <a:gd name="connsiteY20" fmla="*/ 185518 h 7139732"/>
              <a:gd name="connsiteX21" fmla="*/ 1931121 w 6053670"/>
              <a:gd name="connsiteY21" fmla="*/ 198690 h 7139732"/>
              <a:gd name="connsiteX22" fmla="*/ 2150869 w 6053670"/>
              <a:gd name="connsiteY22" fmla="*/ 211079 h 7139732"/>
              <a:gd name="connsiteX23" fmla="*/ 2263467 w 6053670"/>
              <a:gd name="connsiteY23" fmla="*/ 215470 h 7139732"/>
              <a:gd name="connsiteX24" fmla="*/ 2378487 w 6053670"/>
              <a:gd name="connsiteY24" fmla="*/ 220332 h 7139732"/>
              <a:gd name="connsiteX25" fmla="*/ 2495323 w 6053670"/>
              <a:gd name="connsiteY25" fmla="*/ 224879 h 7139732"/>
              <a:gd name="connsiteX26" fmla="*/ 2612764 w 6053670"/>
              <a:gd name="connsiteY26" fmla="*/ 227859 h 7139732"/>
              <a:gd name="connsiteX27" fmla="*/ 2732627 w 6053670"/>
              <a:gd name="connsiteY27" fmla="*/ 230525 h 7139732"/>
              <a:gd name="connsiteX28" fmla="*/ 2853700 w 6053670"/>
              <a:gd name="connsiteY28" fmla="*/ 233348 h 7139732"/>
              <a:gd name="connsiteX29" fmla="*/ 2977195 w 6053670"/>
              <a:gd name="connsiteY29" fmla="*/ 235229 h 7139732"/>
              <a:gd name="connsiteX30" fmla="*/ 3101901 w 6053670"/>
              <a:gd name="connsiteY30" fmla="*/ 235229 h 7139732"/>
              <a:gd name="connsiteX31" fmla="*/ 3227817 w 6053670"/>
              <a:gd name="connsiteY31" fmla="*/ 236170 h 7139732"/>
              <a:gd name="connsiteX32" fmla="*/ 3354944 w 6053670"/>
              <a:gd name="connsiteY32" fmla="*/ 235229 h 7139732"/>
              <a:gd name="connsiteX33" fmla="*/ 3483887 w 6053670"/>
              <a:gd name="connsiteY33" fmla="*/ 233348 h 7139732"/>
              <a:gd name="connsiteX34" fmla="*/ 3612830 w 6053670"/>
              <a:gd name="connsiteY34" fmla="*/ 231623 h 7139732"/>
              <a:gd name="connsiteX35" fmla="*/ 3743590 w 6053670"/>
              <a:gd name="connsiteY35" fmla="*/ 227859 h 7139732"/>
              <a:gd name="connsiteX36" fmla="*/ 3875560 w 6053670"/>
              <a:gd name="connsiteY36" fmla="*/ 223938 h 7139732"/>
              <a:gd name="connsiteX37" fmla="*/ 4007530 w 6053670"/>
              <a:gd name="connsiteY37" fmla="*/ 219391 h 7139732"/>
              <a:gd name="connsiteX38" fmla="*/ 4140710 w 6053670"/>
              <a:gd name="connsiteY38" fmla="*/ 212961 h 7139732"/>
              <a:gd name="connsiteX39" fmla="*/ 4275102 w 6053670"/>
              <a:gd name="connsiteY39" fmla="*/ 205277 h 7139732"/>
              <a:gd name="connsiteX40" fmla="*/ 4410098 w 6053670"/>
              <a:gd name="connsiteY40" fmla="*/ 197907 h 7139732"/>
              <a:gd name="connsiteX41" fmla="*/ 4545096 w 6053670"/>
              <a:gd name="connsiteY41" fmla="*/ 188498 h 7139732"/>
              <a:gd name="connsiteX42" fmla="*/ 4681909 w 6053670"/>
              <a:gd name="connsiteY42" fmla="*/ 177207 h 7139732"/>
              <a:gd name="connsiteX43" fmla="*/ 4816905 w 6053670"/>
              <a:gd name="connsiteY43" fmla="*/ 165916 h 7139732"/>
              <a:gd name="connsiteX44" fmla="*/ 4954323 w 6053670"/>
              <a:gd name="connsiteY44" fmla="*/ 152899 h 7139732"/>
              <a:gd name="connsiteX45" fmla="*/ 5092347 w 6053670"/>
              <a:gd name="connsiteY45" fmla="*/ 138629 h 7139732"/>
              <a:gd name="connsiteX46" fmla="*/ 5228555 w 6053670"/>
              <a:gd name="connsiteY46" fmla="*/ 123574 h 7139732"/>
              <a:gd name="connsiteX47" fmla="*/ 5366578 w 6053670"/>
              <a:gd name="connsiteY47" fmla="*/ 106010 h 7139732"/>
              <a:gd name="connsiteX48" fmla="*/ 5503997 w 6053670"/>
              <a:gd name="connsiteY48" fmla="*/ 87192 h 7139732"/>
              <a:gd name="connsiteX49" fmla="*/ 5642020 w 6053670"/>
              <a:gd name="connsiteY49" fmla="*/ 68530 h 7139732"/>
              <a:gd name="connsiteX50" fmla="*/ 5779438 w 6053670"/>
              <a:gd name="connsiteY50" fmla="*/ 46733 h 7139732"/>
              <a:gd name="connsiteX51" fmla="*/ 5916251 w 6053670"/>
              <a:gd name="connsiteY51" fmla="*/ 24464 h 7139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053670" h="7139732">
                <a:moveTo>
                  <a:pt x="6053670" y="1098"/>
                </a:moveTo>
                <a:lnTo>
                  <a:pt x="6053670" y="1084479"/>
                </a:lnTo>
                <a:lnTo>
                  <a:pt x="6053670" y="1254558"/>
                </a:lnTo>
                <a:lnTo>
                  <a:pt x="6053670" y="7139732"/>
                </a:lnTo>
                <a:lnTo>
                  <a:pt x="0" y="7139732"/>
                </a:lnTo>
                <a:lnTo>
                  <a:pt x="0" y="1249853"/>
                </a:lnTo>
                <a:lnTo>
                  <a:pt x="0" y="1084479"/>
                </a:lnTo>
                <a:lnTo>
                  <a:pt x="0" y="0"/>
                </a:lnTo>
                <a:lnTo>
                  <a:pt x="35717" y="5488"/>
                </a:lnTo>
                <a:lnTo>
                  <a:pt x="140445" y="21641"/>
                </a:lnTo>
                <a:lnTo>
                  <a:pt x="216722" y="32932"/>
                </a:lnTo>
                <a:lnTo>
                  <a:pt x="307527" y="44850"/>
                </a:lnTo>
                <a:lnTo>
                  <a:pt x="415282" y="59121"/>
                </a:lnTo>
                <a:lnTo>
                  <a:pt x="534539" y="74175"/>
                </a:lnTo>
                <a:lnTo>
                  <a:pt x="668931" y="90014"/>
                </a:lnTo>
                <a:lnTo>
                  <a:pt x="815430" y="106794"/>
                </a:lnTo>
                <a:lnTo>
                  <a:pt x="974641" y="123574"/>
                </a:lnTo>
                <a:lnTo>
                  <a:pt x="1144144" y="140667"/>
                </a:lnTo>
                <a:lnTo>
                  <a:pt x="1326965" y="156506"/>
                </a:lnTo>
                <a:lnTo>
                  <a:pt x="1518261" y="171717"/>
                </a:lnTo>
                <a:lnTo>
                  <a:pt x="1720453" y="185518"/>
                </a:lnTo>
                <a:lnTo>
                  <a:pt x="1931121" y="198690"/>
                </a:lnTo>
                <a:lnTo>
                  <a:pt x="2150869" y="211079"/>
                </a:lnTo>
                <a:lnTo>
                  <a:pt x="2263467" y="215470"/>
                </a:lnTo>
                <a:lnTo>
                  <a:pt x="2378487" y="220332"/>
                </a:lnTo>
                <a:lnTo>
                  <a:pt x="2495323" y="224879"/>
                </a:lnTo>
                <a:lnTo>
                  <a:pt x="2612764" y="227859"/>
                </a:lnTo>
                <a:lnTo>
                  <a:pt x="2732627" y="230525"/>
                </a:lnTo>
                <a:lnTo>
                  <a:pt x="2853700" y="233348"/>
                </a:lnTo>
                <a:lnTo>
                  <a:pt x="2977195" y="235229"/>
                </a:lnTo>
                <a:lnTo>
                  <a:pt x="3101901" y="235229"/>
                </a:lnTo>
                <a:lnTo>
                  <a:pt x="3227817" y="236170"/>
                </a:lnTo>
                <a:lnTo>
                  <a:pt x="3354944" y="235229"/>
                </a:lnTo>
                <a:lnTo>
                  <a:pt x="3483887" y="233348"/>
                </a:lnTo>
                <a:lnTo>
                  <a:pt x="3612830" y="231623"/>
                </a:lnTo>
                <a:lnTo>
                  <a:pt x="3743590" y="227859"/>
                </a:lnTo>
                <a:lnTo>
                  <a:pt x="3875560" y="223938"/>
                </a:lnTo>
                <a:lnTo>
                  <a:pt x="4007530" y="219391"/>
                </a:lnTo>
                <a:lnTo>
                  <a:pt x="4140710" y="212961"/>
                </a:lnTo>
                <a:lnTo>
                  <a:pt x="4275102" y="205277"/>
                </a:lnTo>
                <a:lnTo>
                  <a:pt x="4410098" y="197907"/>
                </a:lnTo>
                <a:lnTo>
                  <a:pt x="4545096" y="188498"/>
                </a:lnTo>
                <a:lnTo>
                  <a:pt x="4681909" y="177207"/>
                </a:lnTo>
                <a:lnTo>
                  <a:pt x="4816905" y="165916"/>
                </a:lnTo>
                <a:lnTo>
                  <a:pt x="4954323" y="152899"/>
                </a:lnTo>
                <a:lnTo>
                  <a:pt x="5092347" y="138629"/>
                </a:lnTo>
                <a:lnTo>
                  <a:pt x="5228555" y="123574"/>
                </a:lnTo>
                <a:lnTo>
                  <a:pt x="5366578" y="106010"/>
                </a:lnTo>
                <a:lnTo>
                  <a:pt x="5503997" y="87192"/>
                </a:lnTo>
                <a:lnTo>
                  <a:pt x="5642020" y="68530"/>
                </a:lnTo>
                <a:lnTo>
                  <a:pt x="5779438" y="46733"/>
                </a:lnTo>
                <a:lnTo>
                  <a:pt x="5916251" y="2446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ar-JO"/>
          </a:p>
        </p:txBody>
      </p:sp>
      <p:sp>
        <p:nvSpPr>
          <p:cNvPr id="70" name="Freeform 5">
            <a:extLst>
              <a:ext uri="{FF2B5EF4-FFF2-40B4-BE49-F238E27FC236}">
                <a16:creationId xmlns:a16="http://schemas.microsoft.com/office/drawing/2014/main" id="{1A356647-E598-39A0-9D6B-CDFF49D364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9144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ar-JO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403A6130-620A-E4BF-3CCE-30A8F4A9CB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ar-JO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0F411B40-456F-8602-2B3B-9B25BC37E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667000"/>
            <a:ext cx="3143250" cy="41910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1000"/>
                </a:schemeClr>
              </a:gs>
              <a:gs pos="75000">
                <a:schemeClr val="accent5">
                  <a:alpha val="0"/>
                </a:schemeClr>
              </a:gs>
              <a:gs pos="36000">
                <a:schemeClr val="accent5"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ar-JO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9376DD98-7A9B-9952-DE28-D031562372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895600"/>
            <a:ext cx="1771650" cy="23622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8000"/>
                </a:schemeClr>
              </a:gs>
              <a:gs pos="72000">
                <a:schemeClr val="accent5">
                  <a:alpha val="0"/>
                </a:schemeClr>
              </a:gs>
              <a:gs pos="36000">
                <a:schemeClr val="accent5"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ar-JO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A48484-9E4B-AE51-C1DE-C7B080B05E0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866216" y="2120900"/>
            <a:ext cx="2350294" cy="3898900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tabLst/>
              <a:defRPr/>
            </a:pPr>
            <a:r>
              <a:rPr lang="en-US" sz="18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Forget password feature 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8" name="Freeform 5">
            <a:extLst>
              <a:ext uri="{FF2B5EF4-FFF2-40B4-BE49-F238E27FC236}">
                <a16:creationId xmlns:a16="http://schemas.microsoft.com/office/drawing/2014/main" id="{920D8732-1710-D6D5-E783-98A453BAA9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1942938" y="1881194"/>
            <a:ext cx="3299407" cy="330693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/>
          <a:lstStyle/>
          <a:p>
            <a:endParaRPr lang="ar-JO"/>
          </a:p>
        </p:txBody>
      </p:sp>
      <p:pic>
        <p:nvPicPr>
          <p:cNvPr id="7" name="Picture 6" descr="A screenshot of a login screen&#10;&#10;Description automatically generated">
            <a:extLst>
              <a:ext uri="{FF2B5EF4-FFF2-40B4-BE49-F238E27FC236}">
                <a16:creationId xmlns:a16="http://schemas.microsoft.com/office/drawing/2014/main" id="{7BB65DFE-AFAC-83E4-A3C2-CB4BE40855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8926" y="415454"/>
            <a:ext cx="3429000" cy="6053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6660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47308FC-111D-9B2D-543C-9FB0537CCD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ectangle 65">
            <a:extLst>
              <a:ext uri="{FF2B5EF4-FFF2-40B4-BE49-F238E27FC236}">
                <a16:creationId xmlns:a16="http://schemas.microsoft.com/office/drawing/2014/main" id="{47B52338-5D5D-DD3D-9672-D0A179FB15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ar-JO"/>
          </a:p>
        </p:txBody>
      </p: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E7555CA7-F783-87F6-DF3B-BB98684883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3122264" y="751601"/>
            <a:ext cx="6053670" cy="5354799"/>
          </a:xfrm>
          <a:custGeom>
            <a:avLst/>
            <a:gdLst>
              <a:gd name="connsiteX0" fmla="*/ 6053670 w 6053670"/>
              <a:gd name="connsiteY0" fmla="*/ 1098 h 7139732"/>
              <a:gd name="connsiteX1" fmla="*/ 6053670 w 6053670"/>
              <a:gd name="connsiteY1" fmla="*/ 1084479 h 7139732"/>
              <a:gd name="connsiteX2" fmla="*/ 6053670 w 6053670"/>
              <a:gd name="connsiteY2" fmla="*/ 1254558 h 7139732"/>
              <a:gd name="connsiteX3" fmla="*/ 6053670 w 6053670"/>
              <a:gd name="connsiteY3" fmla="*/ 7139732 h 7139732"/>
              <a:gd name="connsiteX4" fmla="*/ 0 w 6053670"/>
              <a:gd name="connsiteY4" fmla="*/ 7139732 h 7139732"/>
              <a:gd name="connsiteX5" fmla="*/ 0 w 6053670"/>
              <a:gd name="connsiteY5" fmla="*/ 1249853 h 7139732"/>
              <a:gd name="connsiteX6" fmla="*/ 0 w 6053670"/>
              <a:gd name="connsiteY6" fmla="*/ 1084479 h 7139732"/>
              <a:gd name="connsiteX7" fmla="*/ 0 w 6053670"/>
              <a:gd name="connsiteY7" fmla="*/ 0 h 7139732"/>
              <a:gd name="connsiteX8" fmla="*/ 35717 w 6053670"/>
              <a:gd name="connsiteY8" fmla="*/ 5488 h 7139732"/>
              <a:gd name="connsiteX9" fmla="*/ 140445 w 6053670"/>
              <a:gd name="connsiteY9" fmla="*/ 21641 h 7139732"/>
              <a:gd name="connsiteX10" fmla="*/ 216722 w 6053670"/>
              <a:gd name="connsiteY10" fmla="*/ 32932 h 7139732"/>
              <a:gd name="connsiteX11" fmla="*/ 307527 w 6053670"/>
              <a:gd name="connsiteY11" fmla="*/ 44850 h 7139732"/>
              <a:gd name="connsiteX12" fmla="*/ 415282 w 6053670"/>
              <a:gd name="connsiteY12" fmla="*/ 59121 h 7139732"/>
              <a:gd name="connsiteX13" fmla="*/ 534539 w 6053670"/>
              <a:gd name="connsiteY13" fmla="*/ 74175 h 7139732"/>
              <a:gd name="connsiteX14" fmla="*/ 668931 w 6053670"/>
              <a:gd name="connsiteY14" fmla="*/ 90014 h 7139732"/>
              <a:gd name="connsiteX15" fmla="*/ 815430 w 6053670"/>
              <a:gd name="connsiteY15" fmla="*/ 106794 h 7139732"/>
              <a:gd name="connsiteX16" fmla="*/ 974641 w 6053670"/>
              <a:gd name="connsiteY16" fmla="*/ 123574 h 7139732"/>
              <a:gd name="connsiteX17" fmla="*/ 1144144 w 6053670"/>
              <a:gd name="connsiteY17" fmla="*/ 140667 h 7139732"/>
              <a:gd name="connsiteX18" fmla="*/ 1326965 w 6053670"/>
              <a:gd name="connsiteY18" fmla="*/ 156506 h 7139732"/>
              <a:gd name="connsiteX19" fmla="*/ 1518261 w 6053670"/>
              <a:gd name="connsiteY19" fmla="*/ 171717 h 7139732"/>
              <a:gd name="connsiteX20" fmla="*/ 1720453 w 6053670"/>
              <a:gd name="connsiteY20" fmla="*/ 185518 h 7139732"/>
              <a:gd name="connsiteX21" fmla="*/ 1931121 w 6053670"/>
              <a:gd name="connsiteY21" fmla="*/ 198690 h 7139732"/>
              <a:gd name="connsiteX22" fmla="*/ 2150869 w 6053670"/>
              <a:gd name="connsiteY22" fmla="*/ 211079 h 7139732"/>
              <a:gd name="connsiteX23" fmla="*/ 2263467 w 6053670"/>
              <a:gd name="connsiteY23" fmla="*/ 215470 h 7139732"/>
              <a:gd name="connsiteX24" fmla="*/ 2378487 w 6053670"/>
              <a:gd name="connsiteY24" fmla="*/ 220332 h 7139732"/>
              <a:gd name="connsiteX25" fmla="*/ 2495323 w 6053670"/>
              <a:gd name="connsiteY25" fmla="*/ 224879 h 7139732"/>
              <a:gd name="connsiteX26" fmla="*/ 2612764 w 6053670"/>
              <a:gd name="connsiteY26" fmla="*/ 227859 h 7139732"/>
              <a:gd name="connsiteX27" fmla="*/ 2732627 w 6053670"/>
              <a:gd name="connsiteY27" fmla="*/ 230525 h 7139732"/>
              <a:gd name="connsiteX28" fmla="*/ 2853700 w 6053670"/>
              <a:gd name="connsiteY28" fmla="*/ 233348 h 7139732"/>
              <a:gd name="connsiteX29" fmla="*/ 2977195 w 6053670"/>
              <a:gd name="connsiteY29" fmla="*/ 235229 h 7139732"/>
              <a:gd name="connsiteX30" fmla="*/ 3101901 w 6053670"/>
              <a:gd name="connsiteY30" fmla="*/ 235229 h 7139732"/>
              <a:gd name="connsiteX31" fmla="*/ 3227817 w 6053670"/>
              <a:gd name="connsiteY31" fmla="*/ 236170 h 7139732"/>
              <a:gd name="connsiteX32" fmla="*/ 3354944 w 6053670"/>
              <a:gd name="connsiteY32" fmla="*/ 235229 h 7139732"/>
              <a:gd name="connsiteX33" fmla="*/ 3483887 w 6053670"/>
              <a:gd name="connsiteY33" fmla="*/ 233348 h 7139732"/>
              <a:gd name="connsiteX34" fmla="*/ 3612830 w 6053670"/>
              <a:gd name="connsiteY34" fmla="*/ 231623 h 7139732"/>
              <a:gd name="connsiteX35" fmla="*/ 3743590 w 6053670"/>
              <a:gd name="connsiteY35" fmla="*/ 227859 h 7139732"/>
              <a:gd name="connsiteX36" fmla="*/ 3875560 w 6053670"/>
              <a:gd name="connsiteY36" fmla="*/ 223938 h 7139732"/>
              <a:gd name="connsiteX37" fmla="*/ 4007530 w 6053670"/>
              <a:gd name="connsiteY37" fmla="*/ 219391 h 7139732"/>
              <a:gd name="connsiteX38" fmla="*/ 4140710 w 6053670"/>
              <a:gd name="connsiteY38" fmla="*/ 212961 h 7139732"/>
              <a:gd name="connsiteX39" fmla="*/ 4275102 w 6053670"/>
              <a:gd name="connsiteY39" fmla="*/ 205277 h 7139732"/>
              <a:gd name="connsiteX40" fmla="*/ 4410098 w 6053670"/>
              <a:gd name="connsiteY40" fmla="*/ 197907 h 7139732"/>
              <a:gd name="connsiteX41" fmla="*/ 4545096 w 6053670"/>
              <a:gd name="connsiteY41" fmla="*/ 188498 h 7139732"/>
              <a:gd name="connsiteX42" fmla="*/ 4681909 w 6053670"/>
              <a:gd name="connsiteY42" fmla="*/ 177207 h 7139732"/>
              <a:gd name="connsiteX43" fmla="*/ 4816905 w 6053670"/>
              <a:gd name="connsiteY43" fmla="*/ 165916 h 7139732"/>
              <a:gd name="connsiteX44" fmla="*/ 4954323 w 6053670"/>
              <a:gd name="connsiteY44" fmla="*/ 152899 h 7139732"/>
              <a:gd name="connsiteX45" fmla="*/ 5092347 w 6053670"/>
              <a:gd name="connsiteY45" fmla="*/ 138629 h 7139732"/>
              <a:gd name="connsiteX46" fmla="*/ 5228555 w 6053670"/>
              <a:gd name="connsiteY46" fmla="*/ 123574 h 7139732"/>
              <a:gd name="connsiteX47" fmla="*/ 5366578 w 6053670"/>
              <a:gd name="connsiteY47" fmla="*/ 106010 h 7139732"/>
              <a:gd name="connsiteX48" fmla="*/ 5503997 w 6053670"/>
              <a:gd name="connsiteY48" fmla="*/ 87192 h 7139732"/>
              <a:gd name="connsiteX49" fmla="*/ 5642020 w 6053670"/>
              <a:gd name="connsiteY49" fmla="*/ 68530 h 7139732"/>
              <a:gd name="connsiteX50" fmla="*/ 5779438 w 6053670"/>
              <a:gd name="connsiteY50" fmla="*/ 46733 h 7139732"/>
              <a:gd name="connsiteX51" fmla="*/ 5916251 w 6053670"/>
              <a:gd name="connsiteY51" fmla="*/ 24464 h 7139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053670" h="7139732">
                <a:moveTo>
                  <a:pt x="6053670" y="1098"/>
                </a:moveTo>
                <a:lnTo>
                  <a:pt x="6053670" y="1084479"/>
                </a:lnTo>
                <a:lnTo>
                  <a:pt x="6053670" y="1254558"/>
                </a:lnTo>
                <a:lnTo>
                  <a:pt x="6053670" y="7139732"/>
                </a:lnTo>
                <a:lnTo>
                  <a:pt x="0" y="7139732"/>
                </a:lnTo>
                <a:lnTo>
                  <a:pt x="0" y="1249853"/>
                </a:lnTo>
                <a:lnTo>
                  <a:pt x="0" y="1084479"/>
                </a:lnTo>
                <a:lnTo>
                  <a:pt x="0" y="0"/>
                </a:lnTo>
                <a:lnTo>
                  <a:pt x="35717" y="5488"/>
                </a:lnTo>
                <a:lnTo>
                  <a:pt x="140445" y="21641"/>
                </a:lnTo>
                <a:lnTo>
                  <a:pt x="216722" y="32932"/>
                </a:lnTo>
                <a:lnTo>
                  <a:pt x="307527" y="44850"/>
                </a:lnTo>
                <a:lnTo>
                  <a:pt x="415282" y="59121"/>
                </a:lnTo>
                <a:lnTo>
                  <a:pt x="534539" y="74175"/>
                </a:lnTo>
                <a:lnTo>
                  <a:pt x="668931" y="90014"/>
                </a:lnTo>
                <a:lnTo>
                  <a:pt x="815430" y="106794"/>
                </a:lnTo>
                <a:lnTo>
                  <a:pt x="974641" y="123574"/>
                </a:lnTo>
                <a:lnTo>
                  <a:pt x="1144144" y="140667"/>
                </a:lnTo>
                <a:lnTo>
                  <a:pt x="1326965" y="156506"/>
                </a:lnTo>
                <a:lnTo>
                  <a:pt x="1518261" y="171717"/>
                </a:lnTo>
                <a:lnTo>
                  <a:pt x="1720453" y="185518"/>
                </a:lnTo>
                <a:lnTo>
                  <a:pt x="1931121" y="198690"/>
                </a:lnTo>
                <a:lnTo>
                  <a:pt x="2150869" y="211079"/>
                </a:lnTo>
                <a:lnTo>
                  <a:pt x="2263467" y="215470"/>
                </a:lnTo>
                <a:lnTo>
                  <a:pt x="2378487" y="220332"/>
                </a:lnTo>
                <a:lnTo>
                  <a:pt x="2495323" y="224879"/>
                </a:lnTo>
                <a:lnTo>
                  <a:pt x="2612764" y="227859"/>
                </a:lnTo>
                <a:lnTo>
                  <a:pt x="2732627" y="230525"/>
                </a:lnTo>
                <a:lnTo>
                  <a:pt x="2853700" y="233348"/>
                </a:lnTo>
                <a:lnTo>
                  <a:pt x="2977195" y="235229"/>
                </a:lnTo>
                <a:lnTo>
                  <a:pt x="3101901" y="235229"/>
                </a:lnTo>
                <a:lnTo>
                  <a:pt x="3227817" y="236170"/>
                </a:lnTo>
                <a:lnTo>
                  <a:pt x="3354944" y="235229"/>
                </a:lnTo>
                <a:lnTo>
                  <a:pt x="3483887" y="233348"/>
                </a:lnTo>
                <a:lnTo>
                  <a:pt x="3612830" y="231623"/>
                </a:lnTo>
                <a:lnTo>
                  <a:pt x="3743590" y="227859"/>
                </a:lnTo>
                <a:lnTo>
                  <a:pt x="3875560" y="223938"/>
                </a:lnTo>
                <a:lnTo>
                  <a:pt x="4007530" y="219391"/>
                </a:lnTo>
                <a:lnTo>
                  <a:pt x="4140710" y="212961"/>
                </a:lnTo>
                <a:lnTo>
                  <a:pt x="4275102" y="205277"/>
                </a:lnTo>
                <a:lnTo>
                  <a:pt x="4410098" y="197907"/>
                </a:lnTo>
                <a:lnTo>
                  <a:pt x="4545096" y="188498"/>
                </a:lnTo>
                <a:lnTo>
                  <a:pt x="4681909" y="177207"/>
                </a:lnTo>
                <a:lnTo>
                  <a:pt x="4816905" y="165916"/>
                </a:lnTo>
                <a:lnTo>
                  <a:pt x="4954323" y="152899"/>
                </a:lnTo>
                <a:lnTo>
                  <a:pt x="5092347" y="138629"/>
                </a:lnTo>
                <a:lnTo>
                  <a:pt x="5228555" y="123574"/>
                </a:lnTo>
                <a:lnTo>
                  <a:pt x="5366578" y="106010"/>
                </a:lnTo>
                <a:lnTo>
                  <a:pt x="5503997" y="87192"/>
                </a:lnTo>
                <a:lnTo>
                  <a:pt x="5642020" y="68530"/>
                </a:lnTo>
                <a:lnTo>
                  <a:pt x="5779438" y="46733"/>
                </a:lnTo>
                <a:lnTo>
                  <a:pt x="5916251" y="2446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ar-JO"/>
          </a:p>
        </p:txBody>
      </p:sp>
      <p:sp>
        <p:nvSpPr>
          <p:cNvPr id="70" name="Freeform 5">
            <a:extLst>
              <a:ext uri="{FF2B5EF4-FFF2-40B4-BE49-F238E27FC236}">
                <a16:creationId xmlns:a16="http://schemas.microsoft.com/office/drawing/2014/main" id="{19C3A273-147C-E93D-05A1-65442926A4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9144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ar-JO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488A0736-4DF9-B23F-FF55-3A3C83D831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ar-JO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03EA7C16-AD94-CCE1-EAE0-E88E10C334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667000"/>
            <a:ext cx="3143250" cy="41910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1000"/>
                </a:schemeClr>
              </a:gs>
              <a:gs pos="75000">
                <a:schemeClr val="accent5">
                  <a:alpha val="0"/>
                </a:schemeClr>
              </a:gs>
              <a:gs pos="36000">
                <a:schemeClr val="accent5"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ar-JO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FB3E5CC6-B6CD-7FA0-B5E3-059C5A8729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895600"/>
            <a:ext cx="1771650" cy="23622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8000"/>
                </a:schemeClr>
              </a:gs>
              <a:gs pos="72000">
                <a:schemeClr val="accent5">
                  <a:alpha val="0"/>
                </a:schemeClr>
              </a:gs>
              <a:gs pos="36000">
                <a:schemeClr val="accent5"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ar-JO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15977D-AE9D-92D3-75EF-B4469BFFB4B8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866216" y="2120900"/>
            <a:ext cx="2350294" cy="3898900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tabLst/>
              <a:defRPr/>
            </a:pPr>
            <a:r>
              <a:rPr lang="en-US" sz="18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Provider Home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page </a:t>
            </a:r>
          </a:p>
        </p:txBody>
      </p:sp>
      <p:sp>
        <p:nvSpPr>
          <p:cNvPr id="78" name="Freeform 5">
            <a:extLst>
              <a:ext uri="{FF2B5EF4-FFF2-40B4-BE49-F238E27FC236}">
                <a16:creationId xmlns:a16="http://schemas.microsoft.com/office/drawing/2014/main" id="{0EE9AE35-0F59-E029-D228-69885C7C3F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1942938" y="1881194"/>
            <a:ext cx="3299407" cy="330693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/>
          <a:lstStyle/>
          <a:p>
            <a:endParaRPr lang="ar-JO"/>
          </a:p>
        </p:txBody>
      </p:sp>
      <p:pic>
        <p:nvPicPr>
          <p:cNvPr id="5" name="Picture 4" descr="A screenshot of a phone&#10;&#10;Description automatically generated">
            <a:extLst>
              <a:ext uri="{FF2B5EF4-FFF2-40B4-BE49-F238E27FC236}">
                <a16:creationId xmlns:a16="http://schemas.microsoft.com/office/drawing/2014/main" id="{C0CA335C-B8B4-4A67-431E-1DAF1574EDF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774" t="7327" r="4784" b="4044"/>
          <a:stretch/>
        </p:blipFill>
        <p:spPr>
          <a:xfrm>
            <a:off x="4413504" y="585216"/>
            <a:ext cx="3097354" cy="5535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5829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0C445D2-D00C-4487-0AAF-D228E339DA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ectangle 65">
            <a:extLst>
              <a:ext uri="{FF2B5EF4-FFF2-40B4-BE49-F238E27FC236}">
                <a16:creationId xmlns:a16="http://schemas.microsoft.com/office/drawing/2014/main" id="{3D7D816E-F934-F61D-F986-A1C6F4FDE0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ar-JO"/>
          </a:p>
        </p:txBody>
      </p: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72A11F23-B169-8EED-C6D1-5997E059D0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3122264" y="751601"/>
            <a:ext cx="6053670" cy="5354799"/>
          </a:xfrm>
          <a:custGeom>
            <a:avLst/>
            <a:gdLst>
              <a:gd name="connsiteX0" fmla="*/ 6053670 w 6053670"/>
              <a:gd name="connsiteY0" fmla="*/ 1098 h 7139732"/>
              <a:gd name="connsiteX1" fmla="*/ 6053670 w 6053670"/>
              <a:gd name="connsiteY1" fmla="*/ 1084479 h 7139732"/>
              <a:gd name="connsiteX2" fmla="*/ 6053670 w 6053670"/>
              <a:gd name="connsiteY2" fmla="*/ 1254558 h 7139732"/>
              <a:gd name="connsiteX3" fmla="*/ 6053670 w 6053670"/>
              <a:gd name="connsiteY3" fmla="*/ 7139732 h 7139732"/>
              <a:gd name="connsiteX4" fmla="*/ 0 w 6053670"/>
              <a:gd name="connsiteY4" fmla="*/ 7139732 h 7139732"/>
              <a:gd name="connsiteX5" fmla="*/ 0 w 6053670"/>
              <a:gd name="connsiteY5" fmla="*/ 1249853 h 7139732"/>
              <a:gd name="connsiteX6" fmla="*/ 0 w 6053670"/>
              <a:gd name="connsiteY6" fmla="*/ 1084479 h 7139732"/>
              <a:gd name="connsiteX7" fmla="*/ 0 w 6053670"/>
              <a:gd name="connsiteY7" fmla="*/ 0 h 7139732"/>
              <a:gd name="connsiteX8" fmla="*/ 35717 w 6053670"/>
              <a:gd name="connsiteY8" fmla="*/ 5488 h 7139732"/>
              <a:gd name="connsiteX9" fmla="*/ 140445 w 6053670"/>
              <a:gd name="connsiteY9" fmla="*/ 21641 h 7139732"/>
              <a:gd name="connsiteX10" fmla="*/ 216722 w 6053670"/>
              <a:gd name="connsiteY10" fmla="*/ 32932 h 7139732"/>
              <a:gd name="connsiteX11" fmla="*/ 307527 w 6053670"/>
              <a:gd name="connsiteY11" fmla="*/ 44850 h 7139732"/>
              <a:gd name="connsiteX12" fmla="*/ 415282 w 6053670"/>
              <a:gd name="connsiteY12" fmla="*/ 59121 h 7139732"/>
              <a:gd name="connsiteX13" fmla="*/ 534539 w 6053670"/>
              <a:gd name="connsiteY13" fmla="*/ 74175 h 7139732"/>
              <a:gd name="connsiteX14" fmla="*/ 668931 w 6053670"/>
              <a:gd name="connsiteY14" fmla="*/ 90014 h 7139732"/>
              <a:gd name="connsiteX15" fmla="*/ 815430 w 6053670"/>
              <a:gd name="connsiteY15" fmla="*/ 106794 h 7139732"/>
              <a:gd name="connsiteX16" fmla="*/ 974641 w 6053670"/>
              <a:gd name="connsiteY16" fmla="*/ 123574 h 7139732"/>
              <a:gd name="connsiteX17" fmla="*/ 1144144 w 6053670"/>
              <a:gd name="connsiteY17" fmla="*/ 140667 h 7139732"/>
              <a:gd name="connsiteX18" fmla="*/ 1326965 w 6053670"/>
              <a:gd name="connsiteY18" fmla="*/ 156506 h 7139732"/>
              <a:gd name="connsiteX19" fmla="*/ 1518261 w 6053670"/>
              <a:gd name="connsiteY19" fmla="*/ 171717 h 7139732"/>
              <a:gd name="connsiteX20" fmla="*/ 1720453 w 6053670"/>
              <a:gd name="connsiteY20" fmla="*/ 185518 h 7139732"/>
              <a:gd name="connsiteX21" fmla="*/ 1931121 w 6053670"/>
              <a:gd name="connsiteY21" fmla="*/ 198690 h 7139732"/>
              <a:gd name="connsiteX22" fmla="*/ 2150869 w 6053670"/>
              <a:gd name="connsiteY22" fmla="*/ 211079 h 7139732"/>
              <a:gd name="connsiteX23" fmla="*/ 2263467 w 6053670"/>
              <a:gd name="connsiteY23" fmla="*/ 215470 h 7139732"/>
              <a:gd name="connsiteX24" fmla="*/ 2378487 w 6053670"/>
              <a:gd name="connsiteY24" fmla="*/ 220332 h 7139732"/>
              <a:gd name="connsiteX25" fmla="*/ 2495323 w 6053670"/>
              <a:gd name="connsiteY25" fmla="*/ 224879 h 7139732"/>
              <a:gd name="connsiteX26" fmla="*/ 2612764 w 6053670"/>
              <a:gd name="connsiteY26" fmla="*/ 227859 h 7139732"/>
              <a:gd name="connsiteX27" fmla="*/ 2732627 w 6053670"/>
              <a:gd name="connsiteY27" fmla="*/ 230525 h 7139732"/>
              <a:gd name="connsiteX28" fmla="*/ 2853700 w 6053670"/>
              <a:gd name="connsiteY28" fmla="*/ 233348 h 7139732"/>
              <a:gd name="connsiteX29" fmla="*/ 2977195 w 6053670"/>
              <a:gd name="connsiteY29" fmla="*/ 235229 h 7139732"/>
              <a:gd name="connsiteX30" fmla="*/ 3101901 w 6053670"/>
              <a:gd name="connsiteY30" fmla="*/ 235229 h 7139732"/>
              <a:gd name="connsiteX31" fmla="*/ 3227817 w 6053670"/>
              <a:gd name="connsiteY31" fmla="*/ 236170 h 7139732"/>
              <a:gd name="connsiteX32" fmla="*/ 3354944 w 6053670"/>
              <a:gd name="connsiteY32" fmla="*/ 235229 h 7139732"/>
              <a:gd name="connsiteX33" fmla="*/ 3483887 w 6053670"/>
              <a:gd name="connsiteY33" fmla="*/ 233348 h 7139732"/>
              <a:gd name="connsiteX34" fmla="*/ 3612830 w 6053670"/>
              <a:gd name="connsiteY34" fmla="*/ 231623 h 7139732"/>
              <a:gd name="connsiteX35" fmla="*/ 3743590 w 6053670"/>
              <a:gd name="connsiteY35" fmla="*/ 227859 h 7139732"/>
              <a:gd name="connsiteX36" fmla="*/ 3875560 w 6053670"/>
              <a:gd name="connsiteY36" fmla="*/ 223938 h 7139732"/>
              <a:gd name="connsiteX37" fmla="*/ 4007530 w 6053670"/>
              <a:gd name="connsiteY37" fmla="*/ 219391 h 7139732"/>
              <a:gd name="connsiteX38" fmla="*/ 4140710 w 6053670"/>
              <a:gd name="connsiteY38" fmla="*/ 212961 h 7139732"/>
              <a:gd name="connsiteX39" fmla="*/ 4275102 w 6053670"/>
              <a:gd name="connsiteY39" fmla="*/ 205277 h 7139732"/>
              <a:gd name="connsiteX40" fmla="*/ 4410098 w 6053670"/>
              <a:gd name="connsiteY40" fmla="*/ 197907 h 7139732"/>
              <a:gd name="connsiteX41" fmla="*/ 4545096 w 6053670"/>
              <a:gd name="connsiteY41" fmla="*/ 188498 h 7139732"/>
              <a:gd name="connsiteX42" fmla="*/ 4681909 w 6053670"/>
              <a:gd name="connsiteY42" fmla="*/ 177207 h 7139732"/>
              <a:gd name="connsiteX43" fmla="*/ 4816905 w 6053670"/>
              <a:gd name="connsiteY43" fmla="*/ 165916 h 7139732"/>
              <a:gd name="connsiteX44" fmla="*/ 4954323 w 6053670"/>
              <a:gd name="connsiteY44" fmla="*/ 152899 h 7139732"/>
              <a:gd name="connsiteX45" fmla="*/ 5092347 w 6053670"/>
              <a:gd name="connsiteY45" fmla="*/ 138629 h 7139732"/>
              <a:gd name="connsiteX46" fmla="*/ 5228555 w 6053670"/>
              <a:gd name="connsiteY46" fmla="*/ 123574 h 7139732"/>
              <a:gd name="connsiteX47" fmla="*/ 5366578 w 6053670"/>
              <a:gd name="connsiteY47" fmla="*/ 106010 h 7139732"/>
              <a:gd name="connsiteX48" fmla="*/ 5503997 w 6053670"/>
              <a:gd name="connsiteY48" fmla="*/ 87192 h 7139732"/>
              <a:gd name="connsiteX49" fmla="*/ 5642020 w 6053670"/>
              <a:gd name="connsiteY49" fmla="*/ 68530 h 7139732"/>
              <a:gd name="connsiteX50" fmla="*/ 5779438 w 6053670"/>
              <a:gd name="connsiteY50" fmla="*/ 46733 h 7139732"/>
              <a:gd name="connsiteX51" fmla="*/ 5916251 w 6053670"/>
              <a:gd name="connsiteY51" fmla="*/ 24464 h 7139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053670" h="7139732">
                <a:moveTo>
                  <a:pt x="6053670" y="1098"/>
                </a:moveTo>
                <a:lnTo>
                  <a:pt x="6053670" y="1084479"/>
                </a:lnTo>
                <a:lnTo>
                  <a:pt x="6053670" y="1254558"/>
                </a:lnTo>
                <a:lnTo>
                  <a:pt x="6053670" y="7139732"/>
                </a:lnTo>
                <a:lnTo>
                  <a:pt x="0" y="7139732"/>
                </a:lnTo>
                <a:lnTo>
                  <a:pt x="0" y="1249853"/>
                </a:lnTo>
                <a:lnTo>
                  <a:pt x="0" y="1084479"/>
                </a:lnTo>
                <a:lnTo>
                  <a:pt x="0" y="0"/>
                </a:lnTo>
                <a:lnTo>
                  <a:pt x="35717" y="5488"/>
                </a:lnTo>
                <a:lnTo>
                  <a:pt x="140445" y="21641"/>
                </a:lnTo>
                <a:lnTo>
                  <a:pt x="216722" y="32932"/>
                </a:lnTo>
                <a:lnTo>
                  <a:pt x="307527" y="44850"/>
                </a:lnTo>
                <a:lnTo>
                  <a:pt x="415282" y="59121"/>
                </a:lnTo>
                <a:lnTo>
                  <a:pt x="534539" y="74175"/>
                </a:lnTo>
                <a:lnTo>
                  <a:pt x="668931" y="90014"/>
                </a:lnTo>
                <a:lnTo>
                  <a:pt x="815430" y="106794"/>
                </a:lnTo>
                <a:lnTo>
                  <a:pt x="974641" y="123574"/>
                </a:lnTo>
                <a:lnTo>
                  <a:pt x="1144144" y="140667"/>
                </a:lnTo>
                <a:lnTo>
                  <a:pt x="1326965" y="156506"/>
                </a:lnTo>
                <a:lnTo>
                  <a:pt x="1518261" y="171717"/>
                </a:lnTo>
                <a:lnTo>
                  <a:pt x="1720453" y="185518"/>
                </a:lnTo>
                <a:lnTo>
                  <a:pt x="1931121" y="198690"/>
                </a:lnTo>
                <a:lnTo>
                  <a:pt x="2150869" y="211079"/>
                </a:lnTo>
                <a:lnTo>
                  <a:pt x="2263467" y="215470"/>
                </a:lnTo>
                <a:lnTo>
                  <a:pt x="2378487" y="220332"/>
                </a:lnTo>
                <a:lnTo>
                  <a:pt x="2495323" y="224879"/>
                </a:lnTo>
                <a:lnTo>
                  <a:pt x="2612764" y="227859"/>
                </a:lnTo>
                <a:lnTo>
                  <a:pt x="2732627" y="230525"/>
                </a:lnTo>
                <a:lnTo>
                  <a:pt x="2853700" y="233348"/>
                </a:lnTo>
                <a:lnTo>
                  <a:pt x="2977195" y="235229"/>
                </a:lnTo>
                <a:lnTo>
                  <a:pt x="3101901" y="235229"/>
                </a:lnTo>
                <a:lnTo>
                  <a:pt x="3227817" y="236170"/>
                </a:lnTo>
                <a:lnTo>
                  <a:pt x="3354944" y="235229"/>
                </a:lnTo>
                <a:lnTo>
                  <a:pt x="3483887" y="233348"/>
                </a:lnTo>
                <a:lnTo>
                  <a:pt x="3612830" y="231623"/>
                </a:lnTo>
                <a:lnTo>
                  <a:pt x="3743590" y="227859"/>
                </a:lnTo>
                <a:lnTo>
                  <a:pt x="3875560" y="223938"/>
                </a:lnTo>
                <a:lnTo>
                  <a:pt x="4007530" y="219391"/>
                </a:lnTo>
                <a:lnTo>
                  <a:pt x="4140710" y="212961"/>
                </a:lnTo>
                <a:lnTo>
                  <a:pt x="4275102" y="205277"/>
                </a:lnTo>
                <a:lnTo>
                  <a:pt x="4410098" y="197907"/>
                </a:lnTo>
                <a:lnTo>
                  <a:pt x="4545096" y="188498"/>
                </a:lnTo>
                <a:lnTo>
                  <a:pt x="4681909" y="177207"/>
                </a:lnTo>
                <a:lnTo>
                  <a:pt x="4816905" y="165916"/>
                </a:lnTo>
                <a:lnTo>
                  <a:pt x="4954323" y="152899"/>
                </a:lnTo>
                <a:lnTo>
                  <a:pt x="5092347" y="138629"/>
                </a:lnTo>
                <a:lnTo>
                  <a:pt x="5228555" y="123574"/>
                </a:lnTo>
                <a:lnTo>
                  <a:pt x="5366578" y="106010"/>
                </a:lnTo>
                <a:lnTo>
                  <a:pt x="5503997" y="87192"/>
                </a:lnTo>
                <a:lnTo>
                  <a:pt x="5642020" y="68530"/>
                </a:lnTo>
                <a:lnTo>
                  <a:pt x="5779438" y="46733"/>
                </a:lnTo>
                <a:lnTo>
                  <a:pt x="5916251" y="2446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ar-JO"/>
          </a:p>
        </p:txBody>
      </p:sp>
      <p:sp>
        <p:nvSpPr>
          <p:cNvPr id="70" name="Freeform 5">
            <a:extLst>
              <a:ext uri="{FF2B5EF4-FFF2-40B4-BE49-F238E27FC236}">
                <a16:creationId xmlns:a16="http://schemas.microsoft.com/office/drawing/2014/main" id="{2A97189D-2E14-A94C-6CD9-A254B50D96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9144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ar-JO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9E4605A2-19CA-ED16-399C-105A351CA4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ar-JO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537FAFBE-9961-260B-9C1E-DF46F8D672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667000"/>
            <a:ext cx="3143250" cy="41910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1000"/>
                </a:schemeClr>
              </a:gs>
              <a:gs pos="75000">
                <a:schemeClr val="accent5">
                  <a:alpha val="0"/>
                </a:schemeClr>
              </a:gs>
              <a:gs pos="36000">
                <a:schemeClr val="accent5"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ar-JO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FF05212E-1D6C-C0E0-B1BB-CE10AECB9F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895600"/>
            <a:ext cx="1771650" cy="23622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8000"/>
                </a:schemeClr>
              </a:gs>
              <a:gs pos="72000">
                <a:schemeClr val="accent5">
                  <a:alpha val="0"/>
                </a:schemeClr>
              </a:gs>
              <a:gs pos="36000">
                <a:schemeClr val="accent5"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ar-JO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AFE979-6AAF-4DC0-E7ED-55531BAC5C7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866216" y="2120900"/>
            <a:ext cx="2350294" cy="3898900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tabLst/>
              <a:defRPr/>
            </a:pPr>
            <a:r>
              <a:rPr lang="en-US" sz="18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Addition Page </a:t>
            </a:r>
            <a:br>
              <a:rPr lang="en-US" sz="18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</a:b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8" name="Freeform 5">
            <a:extLst>
              <a:ext uri="{FF2B5EF4-FFF2-40B4-BE49-F238E27FC236}">
                <a16:creationId xmlns:a16="http://schemas.microsoft.com/office/drawing/2014/main" id="{E64E872D-31A5-2DBF-B322-F1012BBAF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1942938" y="1881194"/>
            <a:ext cx="3299407" cy="330693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/>
          <a:lstStyle/>
          <a:p>
            <a:endParaRPr lang="ar-JO"/>
          </a:p>
        </p:txBody>
      </p:sp>
      <p:pic>
        <p:nvPicPr>
          <p:cNvPr id="5" name="Picture 4" descr="A screenshot of a phone&#10;&#10;Description automatically generated">
            <a:extLst>
              <a:ext uri="{FF2B5EF4-FFF2-40B4-BE49-F238E27FC236}">
                <a16:creationId xmlns:a16="http://schemas.microsoft.com/office/drawing/2014/main" id="{249C0402-E561-FB9E-22BD-DDA33D070F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45" t="6530" r="6816" b="11678"/>
          <a:stretch/>
        </p:blipFill>
        <p:spPr>
          <a:xfrm>
            <a:off x="4572000" y="609600"/>
            <a:ext cx="2857913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2107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600388B-B232-39D7-45BC-A8D6F54825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ectangle 65">
            <a:extLst>
              <a:ext uri="{FF2B5EF4-FFF2-40B4-BE49-F238E27FC236}">
                <a16:creationId xmlns:a16="http://schemas.microsoft.com/office/drawing/2014/main" id="{85E754E2-C09C-51C2-178B-12D895468B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ar-JO"/>
          </a:p>
        </p:txBody>
      </p: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3C2086F5-69C0-1F59-F16C-46E5B6C052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3122264" y="751601"/>
            <a:ext cx="6053670" cy="5354799"/>
          </a:xfrm>
          <a:custGeom>
            <a:avLst/>
            <a:gdLst>
              <a:gd name="connsiteX0" fmla="*/ 6053670 w 6053670"/>
              <a:gd name="connsiteY0" fmla="*/ 1098 h 7139732"/>
              <a:gd name="connsiteX1" fmla="*/ 6053670 w 6053670"/>
              <a:gd name="connsiteY1" fmla="*/ 1084479 h 7139732"/>
              <a:gd name="connsiteX2" fmla="*/ 6053670 w 6053670"/>
              <a:gd name="connsiteY2" fmla="*/ 1254558 h 7139732"/>
              <a:gd name="connsiteX3" fmla="*/ 6053670 w 6053670"/>
              <a:gd name="connsiteY3" fmla="*/ 7139732 h 7139732"/>
              <a:gd name="connsiteX4" fmla="*/ 0 w 6053670"/>
              <a:gd name="connsiteY4" fmla="*/ 7139732 h 7139732"/>
              <a:gd name="connsiteX5" fmla="*/ 0 w 6053670"/>
              <a:gd name="connsiteY5" fmla="*/ 1249853 h 7139732"/>
              <a:gd name="connsiteX6" fmla="*/ 0 w 6053670"/>
              <a:gd name="connsiteY6" fmla="*/ 1084479 h 7139732"/>
              <a:gd name="connsiteX7" fmla="*/ 0 w 6053670"/>
              <a:gd name="connsiteY7" fmla="*/ 0 h 7139732"/>
              <a:gd name="connsiteX8" fmla="*/ 35717 w 6053670"/>
              <a:gd name="connsiteY8" fmla="*/ 5488 h 7139732"/>
              <a:gd name="connsiteX9" fmla="*/ 140445 w 6053670"/>
              <a:gd name="connsiteY9" fmla="*/ 21641 h 7139732"/>
              <a:gd name="connsiteX10" fmla="*/ 216722 w 6053670"/>
              <a:gd name="connsiteY10" fmla="*/ 32932 h 7139732"/>
              <a:gd name="connsiteX11" fmla="*/ 307527 w 6053670"/>
              <a:gd name="connsiteY11" fmla="*/ 44850 h 7139732"/>
              <a:gd name="connsiteX12" fmla="*/ 415282 w 6053670"/>
              <a:gd name="connsiteY12" fmla="*/ 59121 h 7139732"/>
              <a:gd name="connsiteX13" fmla="*/ 534539 w 6053670"/>
              <a:gd name="connsiteY13" fmla="*/ 74175 h 7139732"/>
              <a:gd name="connsiteX14" fmla="*/ 668931 w 6053670"/>
              <a:gd name="connsiteY14" fmla="*/ 90014 h 7139732"/>
              <a:gd name="connsiteX15" fmla="*/ 815430 w 6053670"/>
              <a:gd name="connsiteY15" fmla="*/ 106794 h 7139732"/>
              <a:gd name="connsiteX16" fmla="*/ 974641 w 6053670"/>
              <a:gd name="connsiteY16" fmla="*/ 123574 h 7139732"/>
              <a:gd name="connsiteX17" fmla="*/ 1144144 w 6053670"/>
              <a:gd name="connsiteY17" fmla="*/ 140667 h 7139732"/>
              <a:gd name="connsiteX18" fmla="*/ 1326965 w 6053670"/>
              <a:gd name="connsiteY18" fmla="*/ 156506 h 7139732"/>
              <a:gd name="connsiteX19" fmla="*/ 1518261 w 6053670"/>
              <a:gd name="connsiteY19" fmla="*/ 171717 h 7139732"/>
              <a:gd name="connsiteX20" fmla="*/ 1720453 w 6053670"/>
              <a:gd name="connsiteY20" fmla="*/ 185518 h 7139732"/>
              <a:gd name="connsiteX21" fmla="*/ 1931121 w 6053670"/>
              <a:gd name="connsiteY21" fmla="*/ 198690 h 7139732"/>
              <a:gd name="connsiteX22" fmla="*/ 2150869 w 6053670"/>
              <a:gd name="connsiteY22" fmla="*/ 211079 h 7139732"/>
              <a:gd name="connsiteX23" fmla="*/ 2263467 w 6053670"/>
              <a:gd name="connsiteY23" fmla="*/ 215470 h 7139732"/>
              <a:gd name="connsiteX24" fmla="*/ 2378487 w 6053670"/>
              <a:gd name="connsiteY24" fmla="*/ 220332 h 7139732"/>
              <a:gd name="connsiteX25" fmla="*/ 2495323 w 6053670"/>
              <a:gd name="connsiteY25" fmla="*/ 224879 h 7139732"/>
              <a:gd name="connsiteX26" fmla="*/ 2612764 w 6053670"/>
              <a:gd name="connsiteY26" fmla="*/ 227859 h 7139732"/>
              <a:gd name="connsiteX27" fmla="*/ 2732627 w 6053670"/>
              <a:gd name="connsiteY27" fmla="*/ 230525 h 7139732"/>
              <a:gd name="connsiteX28" fmla="*/ 2853700 w 6053670"/>
              <a:gd name="connsiteY28" fmla="*/ 233348 h 7139732"/>
              <a:gd name="connsiteX29" fmla="*/ 2977195 w 6053670"/>
              <a:gd name="connsiteY29" fmla="*/ 235229 h 7139732"/>
              <a:gd name="connsiteX30" fmla="*/ 3101901 w 6053670"/>
              <a:gd name="connsiteY30" fmla="*/ 235229 h 7139732"/>
              <a:gd name="connsiteX31" fmla="*/ 3227817 w 6053670"/>
              <a:gd name="connsiteY31" fmla="*/ 236170 h 7139732"/>
              <a:gd name="connsiteX32" fmla="*/ 3354944 w 6053670"/>
              <a:gd name="connsiteY32" fmla="*/ 235229 h 7139732"/>
              <a:gd name="connsiteX33" fmla="*/ 3483887 w 6053670"/>
              <a:gd name="connsiteY33" fmla="*/ 233348 h 7139732"/>
              <a:gd name="connsiteX34" fmla="*/ 3612830 w 6053670"/>
              <a:gd name="connsiteY34" fmla="*/ 231623 h 7139732"/>
              <a:gd name="connsiteX35" fmla="*/ 3743590 w 6053670"/>
              <a:gd name="connsiteY35" fmla="*/ 227859 h 7139732"/>
              <a:gd name="connsiteX36" fmla="*/ 3875560 w 6053670"/>
              <a:gd name="connsiteY36" fmla="*/ 223938 h 7139732"/>
              <a:gd name="connsiteX37" fmla="*/ 4007530 w 6053670"/>
              <a:gd name="connsiteY37" fmla="*/ 219391 h 7139732"/>
              <a:gd name="connsiteX38" fmla="*/ 4140710 w 6053670"/>
              <a:gd name="connsiteY38" fmla="*/ 212961 h 7139732"/>
              <a:gd name="connsiteX39" fmla="*/ 4275102 w 6053670"/>
              <a:gd name="connsiteY39" fmla="*/ 205277 h 7139732"/>
              <a:gd name="connsiteX40" fmla="*/ 4410098 w 6053670"/>
              <a:gd name="connsiteY40" fmla="*/ 197907 h 7139732"/>
              <a:gd name="connsiteX41" fmla="*/ 4545096 w 6053670"/>
              <a:gd name="connsiteY41" fmla="*/ 188498 h 7139732"/>
              <a:gd name="connsiteX42" fmla="*/ 4681909 w 6053670"/>
              <a:gd name="connsiteY42" fmla="*/ 177207 h 7139732"/>
              <a:gd name="connsiteX43" fmla="*/ 4816905 w 6053670"/>
              <a:gd name="connsiteY43" fmla="*/ 165916 h 7139732"/>
              <a:gd name="connsiteX44" fmla="*/ 4954323 w 6053670"/>
              <a:gd name="connsiteY44" fmla="*/ 152899 h 7139732"/>
              <a:gd name="connsiteX45" fmla="*/ 5092347 w 6053670"/>
              <a:gd name="connsiteY45" fmla="*/ 138629 h 7139732"/>
              <a:gd name="connsiteX46" fmla="*/ 5228555 w 6053670"/>
              <a:gd name="connsiteY46" fmla="*/ 123574 h 7139732"/>
              <a:gd name="connsiteX47" fmla="*/ 5366578 w 6053670"/>
              <a:gd name="connsiteY47" fmla="*/ 106010 h 7139732"/>
              <a:gd name="connsiteX48" fmla="*/ 5503997 w 6053670"/>
              <a:gd name="connsiteY48" fmla="*/ 87192 h 7139732"/>
              <a:gd name="connsiteX49" fmla="*/ 5642020 w 6053670"/>
              <a:gd name="connsiteY49" fmla="*/ 68530 h 7139732"/>
              <a:gd name="connsiteX50" fmla="*/ 5779438 w 6053670"/>
              <a:gd name="connsiteY50" fmla="*/ 46733 h 7139732"/>
              <a:gd name="connsiteX51" fmla="*/ 5916251 w 6053670"/>
              <a:gd name="connsiteY51" fmla="*/ 24464 h 7139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053670" h="7139732">
                <a:moveTo>
                  <a:pt x="6053670" y="1098"/>
                </a:moveTo>
                <a:lnTo>
                  <a:pt x="6053670" y="1084479"/>
                </a:lnTo>
                <a:lnTo>
                  <a:pt x="6053670" y="1254558"/>
                </a:lnTo>
                <a:lnTo>
                  <a:pt x="6053670" y="7139732"/>
                </a:lnTo>
                <a:lnTo>
                  <a:pt x="0" y="7139732"/>
                </a:lnTo>
                <a:lnTo>
                  <a:pt x="0" y="1249853"/>
                </a:lnTo>
                <a:lnTo>
                  <a:pt x="0" y="1084479"/>
                </a:lnTo>
                <a:lnTo>
                  <a:pt x="0" y="0"/>
                </a:lnTo>
                <a:lnTo>
                  <a:pt x="35717" y="5488"/>
                </a:lnTo>
                <a:lnTo>
                  <a:pt x="140445" y="21641"/>
                </a:lnTo>
                <a:lnTo>
                  <a:pt x="216722" y="32932"/>
                </a:lnTo>
                <a:lnTo>
                  <a:pt x="307527" y="44850"/>
                </a:lnTo>
                <a:lnTo>
                  <a:pt x="415282" y="59121"/>
                </a:lnTo>
                <a:lnTo>
                  <a:pt x="534539" y="74175"/>
                </a:lnTo>
                <a:lnTo>
                  <a:pt x="668931" y="90014"/>
                </a:lnTo>
                <a:lnTo>
                  <a:pt x="815430" y="106794"/>
                </a:lnTo>
                <a:lnTo>
                  <a:pt x="974641" y="123574"/>
                </a:lnTo>
                <a:lnTo>
                  <a:pt x="1144144" y="140667"/>
                </a:lnTo>
                <a:lnTo>
                  <a:pt x="1326965" y="156506"/>
                </a:lnTo>
                <a:lnTo>
                  <a:pt x="1518261" y="171717"/>
                </a:lnTo>
                <a:lnTo>
                  <a:pt x="1720453" y="185518"/>
                </a:lnTo>
                <a:lnTo>
                  <a:pt x="1931121" y="198690"/>
                </a:lnTo>
                <a:lnTo>
                  <a:pt x="2150869" y="211079"/>
                </a:lnTo>
                <a:lnTo>
                  <a:pt x="2263467" y="215470"/>
                </a:lnTo>
                <a:lnTo>
                  <a:pt x="2378487" y="220332"/>
                </a:lnTo>
                <a:lnTo>
                  <a:pt x="2495323" y="224879"/>
                </a:lnTo>
                <a:lnTo>
                  <a:pt x="2612764" y="227859"/>
                </a:lnTo>
                <a:lnTo>
                  <a:pt x="2732627" y="230525"/>
                </a:lnTo>
                <a:lnTo>
                  <a:pt x="2853700" y="233348"/>
                </a:lnTo>
                <a:lnTo>
                  <a:pt x="2977195" y="235229"/>
                </a:lnTo>
                <a:lnTo>
                  <a:pt x="3101901" y="235229"/>
                </a:lnTo>
                <a:lnTo>
                  <a:pt x="3227817" y="236170"/>
                </a:lnTo>
                <a:lnTo>
                  <a:pt x="3354944" y="235229"/>
                </a:lnTo>
                <a:lnTo>
                  <a:pt x="3483887" y="233348"/>
                </a:lnTo>
                <a:lnTo>
                  <a:pt x="3612830" y="231623"/>
                </a:lnTo>
                <a:lnTo>
                  <a:pt x="3743590" y="227859"/>
                </a:lnTo>
                <a:lnTo>
                  <a:pt x="3875560" y="223938"/>
                </a:lnTo>
                <a:lnTo>
                  <a:pt x="4007530" y="219391"/>
                </a:lnTo>
                <a:lnTo>
                  <a:pt x="4140710" y="212961"/>
                </a:lnTo>
                <a:lnTo>
                  <a:pt x="4275102" y="205277"/>
                </a:lnTo>
                <a:lnTo>
                  <a:pt x="4410098" y="197907"/>
                </a:lnTo>
                <a:lnTo>
                  <a:pt x="4545096" y="188498"/>
                </a:lnTo>
                <a:lnTo>
                  <a:pt x="4681909" y="177207"/>
                </a:lnTo>
                <a:lnTo>
                  <a:pt x="4816905" y="165916"/>
                </a:lnTo>
                <a:lnTo>
                  <a:pt x="4954323" y="152899"/>
                </a:lnTo>
                <a:lnTo>
                  <a:pt x="5092347" y="138629"/>
                </a:lnTo>
                <a:lnTo>
                  <a:pt x="5228555" y="123574"/>
                </a:lnTo>
                <a:lnTo>
                  <a:pt x="5366578" y="106010"/>
                </a:lnTo>
                <a:lnTo>
                  <a:pt x="5503997" y="87192"/>
                </a:lnTo>
                <a:lnTo>
                  <a:pt x="5642020" y="68530"/>
                </a:lnTo>
                <a:lnTo>
                  <a:pt x="5779438" y="46733"/>
                </a:lnTo>
                <a:lnTo>
                  <a:pt x="5916251" y="2446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ar-JO"/>
          </a:p>
        </p:txBody>
      </p:sp>
      <p:sp>
        <p:nvSpPr>
          <p:cNvPr id="70" name="Freeform 5">
            <a:extLst>
              <a:ext uri="{FF2B5EF4-FFF2-40B4-BE49-F238E27FC236}">
                <a16:creationId xmlns:a16="http://schemas.microsoft.com/office/drawing/2014/main" id="{09F39A6B-A139-8C90-F7D1-16ECA6A70C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9144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ar-JO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7624B027-79B2-E568-78A9-79E713FC79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ar-JO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0E525DAC-C21E-D4B3-27F8-265F43ADD2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667000"/>
            <a:ext cx="3143250" cy="41910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1000"/>
                </a:schemeClr>
              </a:gs>
              <a:gs pos="75000">
                <a:schemeClr val="accent5">
                  <a:alpha val="0"/>
                </a:schemeClr>
              </a:gs>
              <a:gs pos="36000">
                <a:schemeClr val="accent5"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ar-JO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7B8FF893-45FF-90B6-29BB-41A8203A2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895600"/>
            <a:ext cx="1771650" cy="23622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8000"/>
                </a:schemeClr>
              </a:gs>
              <a:gs pos="72000">
                <a:schemeClr val="accent5">
                  <a:alpha val="0"/>
                </a:schemeClr>
              </a:gs>
              <a:gs pos="36000">
                <a:schemeClr val="accent5"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ar-JO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000C96-4D5E-27FC-B494-4051F7A63E22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866216" y="2120900"/>
            <a:ext cx="2350294" cy="3898900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tabLst/>
              <a:defRPr/>
            </a:pPr>
            <a:r>
              <a:rPr lang="en-US" sz="18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Search button</a:t>
            </a:r>
            <a:br>
              <a:rPr lang="en-US" sz="18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</a:b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8" name="Freeform 5">
            <a:extLst>
              <a:ext uri="{FF2B5EF4-FFF2-40B4-BE49-F238E27FC236}">
                <a16:creationId xmlns:a16="http://schemas.microsoft.com/office/drawing/2014/main" id="{F9A7E6C6-81B0-77ED-6CCA-BAAE7EA528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1942938" y="1881194"/>
            <a:ext cx="3299407" cy="330693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/>
          <a:lstStyle/>
          <a:p>
            <a:endParaRPr lang="ar-JO"/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17B0C99A-D458-FA95-E9C5-CA8D16795D8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157" t="5973" r="3164" b="3032"/>
          <a:stretch/>
        </p:blipFill>
        <p:spPr>
          <a:xfrm>
            <a:off x="4320367" y="737616"/>
            <a:ext cx="3024202" cy="5718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0721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BBAA40C-623F-F4C4-14A2-1592E8EFE2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ectangle 65">
            <a:extLst>
              <a:ext uri="{FF2B5EF4-FFF2-40B4-BE49-F238E27FC236}">
                <a16:creationId xmlns:a16="http://schemas.microsoft.com/office/drawing/2014/main" id="{8D9ED163-97B5-776E-7AF7-1D6279FCC8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ar-JO"/>
          </a:p>
        </p:txBody>
      </p: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66AC299F-7890-C45E-884F-E0D219CBA6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3122264" y="751601"/>
            <a:ext cx="6053670" cy="5354799"/>
          </a:xfrm>
          <a:custGeom>
            <a:avLst/>
            <a:gdLst>
              <a:gd name="connsiteX0" fmla="*/ 6053670 w 6053670"/>
              <a:gd name="connsiteY0" fmla="*/ 1098 h 7139732"/>
              <a:gd name="connsiteX1" fmla="*/ 6053670 w 6053670"/>
              <a:gd name="connsiteY1" fmla="*/ 1084479 h 7139732"/>
              <a:gd name="connsiteX2" fmla="*/ 6053670 w 6053670"/>
              <a:gd name="connsiteY2" fmla="*/ 1254558 h 7139732"/>
              <a:gd name="connsiteX3" fmla="*/ 6053670 w 6053670"/>
              <a:gd name="connsiteY3" fmla="*/ 7139732 h 7139732"/>
              <a:gd name="connsiteX4" fmla="*/ 0 w 6053670"/>
              <a:gd name="connsiteY4" fmla="*/ 7139732 h 7139732"/>
              <a:gd name="connsiteX5" fmla="*/ 0 w 6053670"/>
              <a:gd name="connsiteY5" fmla="*/ 1249853 h 7139732"/>
              <a:gd name="connsiteX6" fmla="*/ 0 w 6053670"/>
              <a:gd name="connsiteY6" fmla="*/ 1084479 h 7139732"/>
              <a:gd name="connsiteX7" fmla="*/ 0 w 6053670"/>
              <a:gd name="connsiteY7" fmla="*/ 0 h 7139732"/>
              <a:gd name="connsiteX8" fmla="*/ 35717 w 6053670"/>
              <a:gd name="connsiteY8" fmla="*/ 5488 h 7139732"/>
              <a:gd name="connsiteX9" fmla="*/ 140445 w 6053670"/>
              <a:gd name="connsiteY9" fmla="*/ 21641 h 7139732"/>
              <a:gd name="connsiteX10" fmla="*/ 216722 w 6053670"/>
              <a:gd name="connsiteY10" fmla="*/ 32932 h 7139732"/>
              <a:gd name="connsiteX11" fmla="*/ 307527 w 6053670"/>
              <a:gd name="connsiteY11" fmla="*/ 44850 h 7139732"/>
              <a:gd name="connsiteX12" fmla="*/ 415282 w 6053670"/>
              <a:gd name="connsiteY12" fmla="*/ 59121 h 7139732"/>
              <a:gd name="connsiteX13" fmla="*/ 534539 w 6053670"/>
              <a:gd name="connsiteY13" fmla="*/ 74175 h 7139732"/>
              <a:gd name="connsiteX14" fmla="*/ 668931 w 6053670"/>
              <a:gd name="connsiteY14" fmla="*/ 90014 h 7139732"/>
              <a:gd name="connsiteX15" fmla="*/ 815430 w 6053670"/>
              <a:gd name="connsiteY15" fmla="*/ 106794 h 7139732"/>
              <a:gd name="connsiteX16" fmla="*/ 974641 w 6053670"/>
              <a:gd name="connsiteY16" fmla="*/ 123574 h 7139732"/>
              <a:gd name="connsiteX17" fmla="*/ 1144144 w 6053670"/>
              <a:gd name="connsiteY17" fmla="*/ 140667 h 7139732"/>
              <a:gd name="connsiteX18" fmla="*/ 1326965 w 6053670"/>
              <a:gd name="connsiteY18" fmla="*/ 156506 h 7139732"/>
              <a:gd name="connsiteX19" fmla="*/ 1518261 w 6053670"/>
              <a:gd name="connsiteY19" fmla="*/ 171717 h 7139732"/>
              <a:gd name="connsiteX20" fmla="*/ 1720453 w 6053670"/>
              <a:gd name="connsiteY20" fmla="*/ 185518 h 7139732"/>
              <a:gd name="connsiteX21" fmla="*/ 1931121 w 6053670"/>
              <a:gd name="connsiteY21" fmla="*/ 198690 h 7139732"/>
              <a:gd name="connsiteX22" fmla="*/ 2150869 w 6053670"/>
              <a:gd name="connsiteY22" fmla="*/ 211079 h 7139732"/>
              <a:gd name="connsiteX23" fmla="*/ 2263467 w 6053670"/>
              <a:gd name="connsiteY23" fmla="*/ 215470 h 7139732"/>
              <a:gd name="connsiteX24" fmla="*/ 2378487 w 6053670"/>
              <a:gd name="connsiteY24" fmla="*/ 220332 h 7139732"/>
              <a:gd name="connsiteX25" fmla="*/ 2495323 w 6053670"/>
              <a:gd name="connsiteY25" fmla="*/ 224879 h 7139732"/>
              <a:gd name="connsiteX26" fmla="*/ 2612764 w 6053670"/>
              <a:gd name="connsiteY26" fmla="*/ 227859 h 7139732"/>
              <a:gd name="connsiteX27" fmla="*/ 2732627 w 6053670"/>
              <a:gd name="connsiteY27" fmla="*/ 230525 h 7139732"/>
              <a:gd name="connsiteX28" fmla="*/ 2853700 w 6053670"/>
              <a:gd name="connsiteY28" fmla="*/ 233348 h 7139732"/>
              <a:gd name="connsiteX29" fmla="*/ 2977195 w 6053670"/>
              <a:gd name="connsiteY29" fmla="*/ 235229 h 7139732"/>
              <a:gd name="connsiteX30" fmla="*/ 3101901 w 6053670"/>
              <a:gd name="connsiteY30" fmla="*/ 235229 h 7139732"/>
              <a:gd name="connsiteX31" fmla="*/ 3227817 w 6053670"/>
              <a:gd name="connsiteY31" fmla="*/ 236170 h 7139732"/>
              <a:gd name="connsiteX32" fmla="*/ 3354944 w 6053670"/>
              <a:gd name="connsiteY32" fmla="*/ 235229 h 7139732"/>
              <a:gd name="connsiteX33" fmla="*/ 3483887 w 6053670"/>
              <a:gd name="connsiteY33" fmla="*/ 233348 h 7139732"/>
              <a:gd name="connsiteX34" fmla="*/ 3612830 w 6053670"/>
              <a:gd name="connsiteY34" fmla="*/ 231623 h 7139732"/>
              <a:gd name="connsiteX35" fmla="*/ 3743590 w 6053670"/>
              <a:gd name="connsiteY35" fmla="*/ 227859 h 7139732"/>
              <a:gd name="connsiteX36" fmla="*/ 3875560 w 6053670"/>
              <a:gd name="connsiteY36" fmla="*/ 223938 h 7139732"/>
              <a:gd name="connsiteX37" fmla="*/ 4007530 w 6053670"/>
              <a:gd name="connsiteY37" fmla="*/ 219391 h 7139732"/>
              <a:gd name="connsiteX38" fmla="*/ 4140710 w 6053670"/>
              <a:gd name="connsiteY38" fmla="*/ 212961 h 7139732"/>
              <a:gd name="connsiteX39" fmla="*/ 4275102 w 6053670"/>
              <a:gd name="connsiteY39" fmla="*/ 205277 h 7139732"/>
              <a:gd name="connsiteX40" fmla="*/ 4410098 w 6053670"/>
              <a:gd name="connsiteY40" fmla="*/ 197907 h 7139732"/>
              <a:gd name="connsiteX41" fmla="*/ 4545096 w 6053670"/>
              <a:gd name="connsiteY41" fmla="*/ 188498 h 7139732"/>
              <a:gd name="connsiteX42" fmla="*/ 4681909 w 6053670"/>
              <a:gd name="connsiteY42" fmla="*/ 177207 h 7139732"/>
              <a:gd name="connsiteX43" fmla="*/ 4816905 w 6053670"/>
              <a:gd name="connsiteY43" fmla="*/ 165916 h 7139732"/>
              <a:gd name="connsiteX44" fmla="*/ 4954323 w 6053670"/>
              <a:gd name="connsiteY44" fmla="*/ 152899 h 7139732"/>
              <a:gd name="connsiteX45" fmla="*/ 5092347 w 6053670"/>
              <a:gd name="connsiteY45" fmla="*/ 138629 h 7139732"/>
              <a:gd name="connsiteX46" fmla="*/ 5228555 w 6053670"/>
              <a:gd name="connsiteY46" fmla="*/ 123574 h 7139732"/>
              <a:gd name="connsiteX47" fmla="*/ 5366578 w 6053670"/>
              <a:gd name="connsiteY47" fmla="*/ 106010 h 7139732"/>
              <a:gd name="connsiteX48" fmla="*/ 5503997 w 6053670"/>
              <a:gd name="connsiteY48" fmla="*/ 87192 h 7139732"/>
              <a:gd name="connsiteX49" fmla="*/ 5642020 w 6053670"/>
              <a:gd name="connsiteY49" fmla="*/ 68530 h 7139732"/>
              <a:gd name="connsiteX50" fmla="*/ 5779438 w 6053670"/>
              <a:gd name="connsiteY50" fmla="*/ 46733 h 7139732"/>
              <a:gd name="connsiteX51" fmla="*/ 5916251 w 6053670"/>
              <a:gd name="connsiteY51" fmla="*/ 24464 h 7139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053670" h="7139732">
                <a:moveTo>
                  <a:pt x="6053670" y="1098"/>
                </a:moveTo>
                <a:lnTo>
                  <a:pt x="6053670" y="1084479"/>
                </a:lnTo>
                <a:lnTo>
                  <a:pt x="6053670" y="1254558"/>
                </a:lnTo>
                <a:lnTo>
                  <a:pt x="6053670" y="7139732"/>
                </a:lnTo>
                <a:lnTo>
                  <a:pt x="0" y="7139732"/>
                </a:lnTo>
                <a:lnTo>
                  <a:pt x="0" y="1249853"/>
                </a:lnTo>
                <a:lnTo>
                  <a:pt x="0" y="1084479"/>
                </a:lnTo>
                <a:lnTo>
                  <a:pt x="0" y="0"/>
                </a:lnTo>
                <a:lnTo>
                  <a:pt x="35717" y="5488"/>
                </a:lnTo>
                <a:lnTo>
                  <a:pt x="140445" y="21641"/>
                </a:lnTo>
                <a:lnTo>
                  <a:pt x="216722" y="32932"/>
                </a:lnTo>
                <a:lnTo>
                  <a:pt x="307527" y="44850"/>
                </a:lnTo>
                <a:lnTo>
                  <a:pt x="415282" y="59121"/>
                </a:lnTo>
                <a:lnTo>
                  <a:pt x="534539" y="74175"/>
                </a:lnTo>
                <a:lnTo>
                  <a:pt x="668931" y="90014"/>
                </a:lnTo>
                <a:lnTo>
                  <a:pt x="815430" y="106794"/>
                </a:lnTo>
                <a:lnTo>
                  <a:pt x="974641" y="123574"/>
                </a:lnTo>
                <a:lnTo>
                  <a:pt x="1144144" y="140667"/>
                </a:lnTo>
                <a:lnTo>
                  <a:pt x="1326965" y="156506"/>
                </a:lnTo>
                <a:lnTo>
                  <a:pt x="1518261" y="171717"/>
                </a:lnTo>
                <a:lnTo>
                  <a:pt x="1720453" y="185518"/>
                </a:lnTo>
                <a:lnTo>
                  <a:pt x="1931121" y="198690"/>
                </a:lnTo>
                <a:lnTo>
                  <a:pt x="2150869" y="211079"/>
                </a:lnTo>
                <a:lnTo>
                  <a:pt x="2263467" y="215470"/>
                </a:lnTo>
                <a:lnTo>
                  <a:pt x="2378487" y="220332"/>
                </a:lnTo>
                <a:lnTo>
                  <a:pt x="2495323" y="224879"/>
                </a:lnTo>
                <a:lnTo>
                  <a:pt x="2612764" y="227859"/>
                </a:lnTo>
                <a:lnTo>
                  <a:pt x="2732627" y="230525"/>
                </a:lnTo>
                <a:lnTo>
                  <a:pt x="2853700" y="233348"/>
                </a:lnTo>
                <a:lnTo>
                  <a:pt x="2977195" y="235229"/>
                </a:lnTo>
                <a:lnTo>
                  <a:pt x="3101901" y="235229"/>
                </a:lnTo>
                <a:lnTo>
                  <a:pt x="3227817" y="236170"/>
                </a:lnTo>
                <a:lnTo>
                  <a:pt x="3354944" y="235229"/>
                </a:lnTo>
                <a:lnTo>
                  <a:pt x="3483887" y="233348"/>
                </a:lnTo>
                <a:lnTo>
                  <a:pt x="3612830" y="231623"/>
                </a:lnTo>
                <a:lnTo>
                  <a:pt x="3743590" y="227859"/>
                </a:lnTo>
                <a:lnTo>
                  <a:pt x="3875560" y="223938"/>
                </a:lnTo>
                <a:lnTo>
                  <a:pt x="4007530" y="219391"/>
                </a:lnTo>
                <a:lnTo>
                  <a:pt x="4140710" y="212961"/>
                </a:lnTo>
                <a:lnTo>
                  <a:pt x="4275102" y="205277"/>
                </a:lnTo>
                <a:lnTo>
                  <a:pt x="4410098" y="197907"/>
                </a:lnTo>
                <a:lnTo>
                  <a:pt x="4545096" y="188498"/>
                </a:lnTo>
                <a:lnTo>
                  <a:pt x="4681909" y="177207"/>
                </a:lnTo>
                <a:lnTo>
                  <a:pt x="4816905" y="165916"/>
                </a:lnTo>
                <a:lnTo>
                  <a:pt x="4954323" y="152899"/>
                </a:lnTo>
                <a:lnTo>
                  <a:pt x="5092347" y="138629"/>
                </a:lnTo>
                <a:lnTo>
                  <a:pt x="5228555" y="123574"/>
                </a:lnTo>
                <a:lnTo>
                  <a:pt x="5366578" y="106010"/>
                </a:lnTo>
                <a:lnTo>
                  <a:pt x="5503997" y="87192"/>
                </a:lnTo>
                <a:lnTo>
                  <a:pt x="5642020" y="68530"/>
                </a:lnTo>
                <a:lnTo>
                  <a:pt x="5779438" y="46733"/>
                </a:lnTo>
                <a:lnTo>
                  <a:pt x="5916251" y="2446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ar-JO"/>
          </a:p>
        </p:txBody>
      </p:sp>
      <p:sp>
        <p:nvSpPr>
          <p:cNvPr id="70" name="Freeform 5">
            <a:extLst>
              <a:ext uri="{FF2B5EF4-FFF2-40B4-BE49-F238E27FC236}">
                <a16:creationId xmlns:a16="http://schemas.microsoft.com/office/drawing/2014/main" id="{05CDF456-7DFD-3660-9AB8-7B5C83F0BC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9144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ar-JO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6DD4EE0D-ECD0-D39B-2F32-09DE50B892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ar-JO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69655D60-8ABC-CA2D-A792-F2B284735F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667000"/>
            <a:ext cx="3143250" cy="41910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1000"/>
                </a:schemeClr>
              </a:gs>
              <a:gs pos="75000">
                <a:schemeClr val="accent5">
                  <a:alpha val="0"/>
                </a:schemeClr>
              </a:gs>
              <a:gs pos="36000">
                <a:schemeClr val="accent5"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ar-JO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3D9A0E50-C571-8AE9-F3E4-AFA98C00D0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895600"/>
            <a:ext cx="1771650" cy="23622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8000"/>
                </a:schemeClr>
              </a:gs>
              <a:gs pos="72000">
                <a:schemeClr val="accent5">
                  <a:alpha val="0"/>
                </a:schemeClr>
              </a:gs>
              <a:gs pos="36000">
                <a:schemeClr val="accent5"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ar-JO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EE1A2A-7730-E6B7-5ED1-DE6B6B410858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866216" y="2120900"/>
            <a:ext cx="2350294" cy="3898900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tabLst/>
              <a:defRPr/>
            </a:pPr>
            <a:r>
              <a:rPr lang="en-US" sz="18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Client Addition </a:t>
            </a:r>
            <a:br>
              <a:rPr lang="en-US" sz="18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</a:b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8" name="Freeform 5">
            <a:extLst>
              <a:ext uri="{FF2B5EF4-FFF2-40B4-BE49-F238E27FC236}">
                <a16:creationId xmlns:a16="http://schemas.microsoft.com/office/drawing/2014/main" id="{CBB0A7E0-7571-18F2-9C32-A3D12312D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1942938" y="1881194"/>
            <a:ext cx="3299407" cy="330693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/>
          <a:lstStyle/>
          <a:p>
            <a:endParaRPr lang="ar-JO"/>
          </a:p>
        </p:txBody>
      </p:sp>
      <p:pic>
        <p:nvPicPr>
          <p:cNvPr id="5" name="Picture 4" descr="A screenshot of a phone&#10;&#10;Description automatically generated">
            <a:extLst>
              <a:ext uri="{FF2B5EF4-FFF2-40B4-BE49-F238E27FC236}">
                <a16:creationId xmlns:a16="http://schemas.microsoft.com/office/drawing/2014/main" id="{75987A85-AE94-70B1-6566-05F8B05C7F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45" t="6530" r="6816" b="11678"/>
          <a:stretch/>
        </p:blipFill>
        <p:spPr>
          <a:xfrm>
            <a:off x="4572000" y="609600"/>
            <a:ext cx="2857913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6238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424869E-E778-2748-6BDE-FA9C66FEDC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ectangle 65">
            <a:extLst>
              <a:ext uri="{FF2B5EF4-FFF2-40B4-BE49-F238E27FC236}">
                <a16:creationId xmlns:a16="http://schemas.microsoft.com/office/drawing/2014/main" id="{E8B3FC30-429D-E9D4-97CF-BCB778EE1A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ar-JO"/>
          </a:p>
        </p:txBody>
      </p: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7B476235-F723-2412-3856-9D8DF9F136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3122264" y="751601"/>
            <a:ext cx="6053670" cy="5354799"/>
          </a:xfrm>
          <a:custGeom>
            <a:avLst/>
            <a:gdLst>
              <a:gd name="connsiteX0" fmla="*/ 6053670 w 6053670"/>
              <a:gd name="connsiteY0" fmla="*/ 1098 h 7139732"/>
              <a:gd name="connsiteX1" fmla="*/ 6053670 w 6053670"/>
              <a:gd name="connsiteY1" fmla="*/ 1084479 h 7139732"/>
              <a:gd name="connsiteX2" fmla="*/ 6053670 w 6053670"/>
              <a:gd name="connsiteY2" fmla="*/ 1254558 h 7139732"/>
              <a:gd name="connsiteX3" fmla="*/ 6053670 w 6053670"/>
              <a:gd name="connsiteY3" fmla="*/ 7139732 h 7139732"/>
              <a:gd name="connsiteX4" fmla="*/ 0 w 6053670"/>
              <a:gd name="connsiteY4" fmla="*/ 7139732 h 7139732"/>
              <a:gd name="connsiteX5" fmla="*/ 0 w 6053670"/>
              <a:gd name="connsiteY5" fmla="*/ 1249853 h 7139732"/>
              <a:gd name="connsiteX6" fmla="*/ 0 w 6053670"/>
              <a:gd name="connsiteY6" fmla="*/ 1084479 h 7139732"/>
              <a:gd name="connsiteX7" fmla="*/ 0 w 6053670"/>
              <a:gd name="connsiteY7" fmla="*/ 0 h 7139732"/>
              <a:gd name="connsiteX8" fmla="*/ 35717 w 6053670"/>
              <a:gd name="connsiteY8" fmla="*/ 5488 h 7139732"/>
              <a:gd name="connsiteX9" fmla="*/ 140445 w 6053670"/>
              <a:gd name="connsiteY9" fmla="*/ 21641 h 7139732"/>
              <a:gd name="connsiteX10" fmla="*/ 216722 w 6053670"/>
              <a:gd name="connsiteY10" fmla="*/ 32932 h 7139732"/>
              <a:gd name="connsiteX11" fmla="*/ 307527 w 6053670"/>
              <a:gd name="connsiteY11" fmla="*/ 44850 h 7139732"/>
              <a:gd name="connsiteX12" fmla="*/ 415282 w 6053670"/>
              <a:gd name="connsiteY12" fmla="*/ 59121 h 7139732"/>
              <a:gd name="connsiteX13" fmla="*/ 534539 w 6053670"/>
              <a:gd name="connsiteY13" fmla="*/ 74175 h 7139732"/>
              <a:gd name="connsiteX14" fmla="*/ 668931 w 6053670"/>
              <a:gd name="connsiteY14" fmla="*/ 90014 h 7139732"/>
              <a:gd name="connsiteX15" fmla="*/ 815430 w 6053670"/>
              <a:gd name="connsiteY15" fmla="*/ 106794 h 7139732"/>
              <a:gd name="connsiteX16" fmla="*/ 974641 w 6053670"/>
              <a:gd name="connsiteY16" fmla="*/ 123574 h 7139732"/>
              <a:gd name="connsiteX17" fmla="*/ 1144144 w 6053670"/>
              <a:gd name="connsiteY17" fmla="*/ 140667 h 7139732"/>
              <a:gd name="connsiteX18" fmla="*/ 1326965 w 6053670"/>
              <a:gd name="connsiteY18" fmla="*/ 156506 h 7139732"/>
              <a:gd name="connsiteX19" fmla="*/ 1518261 w 6053670"/>
              <a:gd name="connsiteY19" fmla="*/ 171717 h 7139732"/>
              <a:gd name="connsiteX20" fmla="*/ 1720453 w 6053670"/>
              <a:gd name="connsiteY20" fmla="*/ 185518 h 7139732"/>
              <a:gd name="connsiteX21" fmla="*/ 1931121 w 6053670"/>
              <a:gd name="connsiteY21" fmla="*/ 198690 h 7139732"/>
              <a:gd name="connsiteX22" fmla="*/ 2150869 w 6053670"/>
              <a:gd name="connsiteY22" fmla="*/ 211079 h 7139732"/>
              <a:gd name="connsiteX23" fmla="*/ 2263467 w 6053670"/>
              <a:gd name="connsiteY23" fmla="*/ 215470 h 7139732"/>
              <a:gd name="connsiteX24" fmla="*/ 2378487 w 6053670"/>
              <a:gd name="connsiteY24" fmla="*/ 220332 h 7139732"/>
              <a:gd name="connsiteX25" fmla="*/ 2495323 w 6053670"/>
              <a:gd name="connsiteY25" fmla="*/ 224879 h 7139732"/>
              <a:gd name="connsiteX26" fmla="*/ 2612764 w 6053670"/>
              <a:gd name="connsiteY26" fmla="*/ 227859 h 7139732"/>
              <a:gd name="connsiteX27" fmla="*/ 2732627 w 6053670"/>
              <a:gd name="connsiteY27" fmla="*/ 230525 h 7139732"/>
              <a:gd name="connsiteX28" fmla="*/ 2853700 w 6053670"/>
              <a:gd name="connsiteY28" fmla="*/ 233348 h 7139732"/>
              <a:gd name="connsiteX29" fmla="*/ 2977195 w 6053670"/>
              <a:gd name="connsiteY29" fmla="*/ 235229 h 7139732"/>
              <a:gd name="connsiteX30" fmla="*/ 3101901 w 6053670"/>
              <a:gd name="connsiteY30" fmla="*/ 235229 h 7139732"/>
              <a:gd name="connsiteX31" fmla="*/ 3227817 w 6053670"/>
              <a:gd name="connsiteY31" fmla="*/ 236170 h 7139732"/>
              <a:gd name="connsiteX32" fmla="*/ 3354944 w 6053670"/>
              <a:gd name="connsiteY32" fmla="*/ 235229 h 7139732"/>
              <a:gd name="connsiteX33" fmla="*/ 3483887 w 6053670"/>
              <a:gd name="connsiteY33" fmla="*/ 233348 h 7139732"/>
              <a:gd name="connsiteX34" fmla="*/ 3612830 w 6053670"/>
              <a:gd name="connsiteY34" fmla="*/ 231623 h 7139732"/>
              <a:gd name="connsiteX35" fmla="*/ 3743590 w 6053670"/>
              <a:gd name="connsiteY35" fmla="*/ 227859 h 7139732"/>
              <a:gd name="connsiteX36" fmla="*/ 3875560 w 6053670"/>
              <a:gd name="connsiteY36" fmla="*/ 223938 h 7139732"/>
              <a:gd name="connsiteX37" fmla="*/ 4007530 w 6053670"/>
              <a:gd name="connsiteY37" fmla="*/ 219391 h 7139732"/>
              <a:gd name="connsiteX38" fmla="*/ 4140710 w 6053670"/>
              <a:gd name="connsiteY38" fmla="*/ 212961 h 7139732"/>
              <a:gd name="connsiteX39" fmla="*/ 4275102 w 6053670"/>
              <a:gd name="connsiteY39" fmla="*/ 205277 h 7139732"/>
              <a:gd name="connsiteX40" fmla="*/ 4410098 w 6053670"/>
              <a:gd name="connsiteY40" fmla="*/ 197907 h 7139732"/>
              <a:gd name="connsiteX41" fmla="*/ 4545096 w 6053670"/>
              <a:gd name="connsiteY41" fmla="*/ 188498 h 7139732"/>
              <a:gd name="connsiteX42" fmla="*/ 4681909 w 6053670"/>
              <a:gd name="connsiteY42" fmla="*/ 177207 h 7139732"/>
              <a:gd name="connsiteX43" fmla="*/ 4816905 w 6053670"/>
              <a:gd name="connsiteY43" fmla="*/ 165916 h 7139732"/>
              <a:gd name="connsiteX44" fmla="*/ 4954323 w 6053670"/>
              <a:gd name="connsiteY44" fmla="*/ 152899 h 7139732"/>
              <a:gd name="connsiteX45" fmla="*/ 5092347 w 6053670"/>
              <a:gd name="connsiteY45" fmla="*/ 138629 h 7139732"/>
              <a:gd name="connsiteX46" fmla="*/ 5228555 w 6053670"/>
              <a:gd name="connsiteY46" fmla="*/ 123574 h 7139732"/>
              <a:gd name="connsiteX47" fmla="*/ 5366578 w 6053670"/>
              <a:gd name="connsiteY47" fmla="*/ 106010 h 7139732"/>
              <a:gd name="connsiteX48" fmla="*/ 5503997 w 6053670"/>
              <a:gd name="connsiteY48" fmla="*/ 87192 h 7139732"/>
              <a:gd name="connsiteX49" fmla="*/ 5642020 w 6053670"/>
              <a:gd name="connsiteY49" fmla="*/ 68530 h 7139732"/>
              <a:gd name="connsiteX50" fmla="*/ 5779438 w 6053670"/>
              <a:gd name="connsiteY50" fmla="*/ 46733 h 7139732"/>
              <a:gd name="connsiteX51" fmla="*/ 5916251 w 6053670"/>
              <a:gd name="connsiteY51" fmla="*/ 24464 h 7139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053670" h="7139732">
                <a:moveTo>
                  <a:pt x="6053670" y="1098"/>
                </a:moveTo>
                <a:lnTo>
                  <a:pt x="6053670" y="1084479"/>
                </a:lnTo>
                <a:lnTo>
                  <a:pt x="6053670" y="1254558"/>
                </a:lnTo>
                <a:lnTo>
                  <a:pt x="6053670" y="7139732"/>
                </a:lnTo>
                <a:lnTo>
                  <a:pt x="0" y="7139732"/>
                </a:lnTo>
                <a:lnTo>
                  <a:pt x="0" y="1249853"/>
                </a:lnTo>
                <a:lnTo>
                  <a:pt x="0" y="1084479"/>
                </a:lnTo>
                <a:lnTo>
                  <a:pt x="0" y="0"/>
                </a:lnTo>
                <a:lnTo>
                  <a:pt x="35717" y="5488"/>
                </a:lnTo>
                <a:lnTo>
                  <a:pt x="140445" y="21641"/>
                </a:lnTo>
                <a:lnTo>
                  <a:pt x="216722" y="32932"/>
                </a:lnTo>
                <a:lnTo>
                  <a:pt x="307527" y="44850"/>
                </a:lnTo>
                <a:lnTo>
                  <a:pt x="415282" y="59121"/>
                </a:lnTo>
                <a:lnTo>
                  <a:pt x="534539" y="74175"/>
                </a:lnTo>
                <a:lnTo>
                  <a:pt x="668931" y="90014"/>
                </a:lnTo>
                <a:lnTo>
                  <a:pt x="815430" y="106794"/>
                </a:lnTo>
                <a:lnTo>
                  <a:pt x="974641" y="123574"/>
                </a:lnTo>
                <a:lnTo>
                  <a:pt x="1144144" y="140667"/>
                </a:lnTo>
                <a:lnTo>
                  <a:pt x="1326965" y="156506"/>
                </a:lnTo>
                <a:lnTo>
                  <a:pt x="1518261" y="171717"/>
                </a:lnTo>
                <a:lnTo>
                  <a:pt x="1720453" y="185518"/>
                </a:lnTo>
                <a:lnTo>
                  <a:pt x="1931121" y="198690"/>
                </a:lnTo>
                <a:lnTo>
                  <a:pt x="2150869" y="211079"/>
                </a:lnTo>
                <a:lnTo>
                  <a:pt x="2263467" y="215470"/>
                </a:lnTo>
                <a:lnTo>
                  <a:pt x="2378487" y="220332"/>
                </a:lnTo>
                <a:lnTo>
                  <a:pt x="2495323" y="224879"/>
                </a:lnTo>
                <a:lnTo>
                  <a:pt x="2612764" y="227859"/>
                </a:lnTo>
                <a:lnTo>
                  <a:pt x="2732627" y="230525"/>
                </a:lnTo>
                <a:lnTo>
                  <a:pt x="2853700" y="233348"/>
                </a:lnTo>
                <a:lnTo>
                  <a:pt x="2977195" y="235229"/>
                </a:lnTo>
                <a:lnTo>
                  <a:pt x="3101901" y="235229"/>
                </a:lnTo>
                <a:lnTo>
                  <a:pt x="3227817" y="236170"/>
                </a:lnTo>
                <a:lnTo>
                  <a:pt x="3354944" y="235229"/>
                </a:lnTo>
                <a:lnTo>
                  <a:pt x="3483887" y="233348"/>
                </a:lnTo>
                <a:lnTo>
                  <a:pt x="3612830" y="231623"/>
                </a:lnTo>
                <a:lnTo>
                  <a:pt x="3743590" y="227859"/>
                </a:lnTo>
                <a:lnTo>
                  <a:pt x="3875560" y="223938"/>
                </a:lnTo>
                <a:lnTo>
                  <a:pt x="4007530" y="219391"/>
                </a:lnTo>
                <a:lnTo>
                  <a:pt x="4140710" y="212961"/>
                </a:lnTo>
                <a:lnTo>
                  <a:pt x="4275102" y="205277"/>
                </a:lnTo>
                <a:lnTo>
                  <a:pt x="4410098" y="197907"/>
                </a:lnTo>
                <a:lnTo>
                  <a:pt x="4545096" y="188498"/>
                </a:lnTo>
                <a:lnTo>
                  <a:pt x="4681909" y="177207"/>
                </a:lnTo>
                <a:lnTo>
                  <a:pt x="4816905" y="165916"/>
                </a:lnTo>
                <a:lnTo>
                  <a:pt x="4954323" y="152899"/>
                </a:lnTo>
                <a:lnTo>
                  <a:pt x="5092347" y="138629"/>
                </a:lnTo>
                <a:lnTo>
                  <a:pt x="5228555" y="123574"/>
                </a:lnTo>
                <a:lnTo>
                  <a:pt x="5366578" y="106010"/>
                </a:lnTo>
                <a:lnTo>
                  <a:pt x="5503997" y="87192"/>
                </a:lnTo>
                <a:lnTo>
                  <a:pt x="5642020" y="68530"/>
                </a:lnTo>
                <a:lnTo>
                  <a:pt x="5779438" y="46733"/>
                </a:lnTo>
                <a:lnTo>
                  <a:pt x="5916251" y="2446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ar-JO"/>
          </a:p>
        </p:txBody>
      </p:sp>
      <p:sp>
        <p:nvSpPr>
          <p:cNvPr id="70" name="Freeform 5">
            <a:extLst>
              <a:ext uri="{FF2B5EF4-FFF2-40B4-BE49-F238E27FC236}">
                <a16:creationId xmlns:a16="http://schemas.microsoft.com/office/drawing/2014/main" id="{8B43075F-7153-7B18-0657-836AF0202E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9144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ar-JO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2C518F68-2B2B-7501-9966-C512CD869D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ar-JO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DAEDDE8E-620B-9276-9598-587EEC7FA5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667000"/>
            <a:ext cx="3143250" cy="41910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1000"/>
                </a:schemeClr>
              </a:gs>
              <a:gs pos="75000">
                <a:schemeClr val="accent5">
                  <a:alpha val="0"/>
                </a:schemeClr>
              </a:gs>
              <a:gs pos="36000">
                <a:schemeClr val="accent5"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ar-JO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1B169EC5-F817-1DEF-9AB5-18E496B82A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895600"/>
            <a:ext cx="1771650" cy="23622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8000"/>
                </a:schemeClr>
              </a:gs>
              <a:gs pos="72000">
                <a:schemeClr val="accent5">
                  <a:alpha val="0"/>
                </a:schemeClr>
              </a:gs>
              <a:gs pos="36000">
                <a:schemeClr val="accent5"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ar-JO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389467-190E-F7B1-368C-E19047479D40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866216" y="2120900"/>
            <a:ext cx="2350294" cy="3898900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tabLst/>
              <a:defRPr/>
            </a:pPr>
            <a:r>
              <a:rPr lang="en-US" sz="18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Client Added</a:t>
            </a:r>
            <a:br>
              <a:rPr lang="en-US" sz="18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</a:b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8" name="Freeform 5">
            <a:extLst>
              <a:ext uri="{FF2B5EF4-FFF2-40B4-BE49-F238E27FC236}">
                <a16:creationId xmlns:a16="http://schemas.microsoft.com/office/drawing/2014/main" id="{3DC7BAA5-07C8-C230-9741-BD0758EBC6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1942938" y="1881194"/>
            <a:ext cx="3299407" cy="330693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/>
          <a:lstStyle/>
          <a:p>
            <a:endParaRPr lang="ar-JO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4BC0751-2B53-2AA2-98D1-BCEED8DE49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8926" y="585135"/>
            <a:ext cx="3339276" cy="5671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0289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" name="Group 138">
            <a:extLst>
              <a:ext uri="{FF2B5EF4-FFF2-40B4-BE49-F238E27FC236}">
                <a16:creationId xmlns:a16="http://schemas.microsoft.com/office/drawing/2014/main" id="{E5D4A15D-C852-47D7-A7E3-7F8FEE9FCA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9144000" cy="6858000"/>
            <a:chOff x="0" y="0"/>
            <a:chExt cx="12192000" cy="6858000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C06AA6A2-9E5B-46E6-82B0-8FC1CA7231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ar-JO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11E7C01A-5F5B-4E17-B91B-26FA9ADB54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ar-JO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71DA43BF-6FE1-458D-A112-1687677B00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ar-JO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FAA5FF03-83FF-43B9-B66B-5FD05A9589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ar-JO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BC4D7AA7-0424-4C72-AE55-4B413DD471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ar-JO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BC2D80F1-5DC4-4396-B0E1-C774E82EC7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ar-JO"/>
            </a:p>
          </p:txBody>
        </p:sp>
        <p:sp>
          <p:nvSpPr>
            <p:cNvPr id="64" name="Freeform 5">
              <a:extLst>
                <a:ext uri="{FF2B5EF4-FFF2-40B4-BE49-F238E27FC236}">
                  <a16:creationId xmlns:a16="http://schemas.microsoft.com/office/drawing/2014/main" id="{48171057-920A-4188-A18E-97D710A359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ar-JO"/>
            </a:p>
          </p:txBody>
        </p:sp>
        <p:sp>
          <p:nvSpPr>
            <p:cNvPr id="65" name="Freeform 5">
              <a:extLst>
                <a:ext uri="{FF2B5EF4-FFF2-40B4-BE49-F238E27FC236}">
                  <a16:creationId xmlns:a16="http://schemas.microsoft.com/office/drawing/2014/main" id="{1C871B74-1D69-47F0-A28D-8F34547796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ar-JO"/>
            </a:p>
          </p:txBody>
        </p:sp>
        <p:sp>
          <p:nvSpPr>
            <p:cNvPr id="66" name="Freeform 5">
              <a:extLst>
                <a:ext uri="{FF2B5EF4-FFF2-40B4-BE49-F238E27FC236}">
                  <a16:creationId xmlns:a16="http://schemas.microsoft.com/office/drawing/2014/main" id="{63001BDC-368C-49CC-9F3F-EAF38A0A49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ar-JO"/>
            </a:p>
          </p:txBody>
        </p:sp>
      </p:grpSp>
      <p:sp>
        <p:nvSpPr>
          <p:cNvPr id="140" name="Rectangle 139">
            <a:extLst>
              <a:ext uri="{FF2B5EF4-FFF2-40B4-BE49-F238E27FC236}">
                <a16:creationId xmlns:a16="http://schemas.microsoft.com/office/drawing/2014/main" id="{6288FC2F-B192-42B2-90BE-517E1039BE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ar-JO"/>
          </a:p>
        </p:txBody>
      </p: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08BCF048-8940-4354-B9EC-5AD74E283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9144000" cy="6858000"/>
            <a:chOff x="0" y="0"/>
            <a:chExt cx="12192000" cy="6858000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D024C14A-78BD-44B0-82BE-6A0D0A2706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ar-JO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809F3D29-EDB1-4F1C-A0E0-36F28CE171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ar-JO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5282F4AB-C7B8-4A86-9927-AA106AA27B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ar-JO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60B26874-5AFA-4D1E-94A9-53AF9790D7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ar-JO"/>
            </a:p>
          </p:txBody>
        </p:sp>
        <p:sp>
          <p:nvSpPr>
            <p:cNvPr id="75" name="Freeform 5">
              <a:extLst>
                <a:ext uri="{FF2B5EF4-FFF2-40B4-BE49-F238E27FC236}">
                  <a16:creationId xmlns:a16="http://schemas.microsoft.com/office/drawing/2014/main" id="{A1DA6C95-40F8-4305-89F6-17F6167C0B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ar-JO"/>
            </a:p>
          </p:txBody>
        </p:sp>
        <p:sp>
          <p:nvSpPr>
            <p:cNvPr id="76" name="Freeform 5">
              <a:extLst>
                <a:ext uri="{FF2B5EF4-FFF2-40B4-BE49-F238E27FC236}">
                  <a16:creationId xmlns:a16="http://schemas.microsoft.com/office/drawing/2014/main" id="{A2FA2D29-AEEE-4FFA-B233-94FBE84C9B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ar-JO"/>
            </a:p>
          </p:txBody>
        </p:sp>
        <p:sp>
          <p:nvSpPr>
            <p:cNvPr id="77" name="Freeform 5">
              <a:extLst>
                <a:ext uri="{FF2B5EF4-FFF2-40B4-BE49-F238E27FC236}">
                  <a16:creationId xmlns:a16="http://schemas.microsoft.com/office/drawing/2014/main" id="{6DA5143E-FA8E-4EC1-99F7-35AE5AD4E3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ar-JO"/>
            </a:p>
          </p:txBody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967A7DE2-6EF0-83CE-7707-AE0FC13B42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6216" y="973667"/>
            <a:ext cx="2206657" cy="483374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n-US" sz="3300">
                <a:solidFill>
                  <a:srgbClr val="EBEBEB"/>
                </a:solidFill>
              </a:rPr>
              <a:t>Team members </a:t>
            </a:r>
            <a:br>
              <a:rPr lang="en-US" sz="3300">
                <a:solidFill>
                  <a:srgbClr val="EBEBEB"/>
                </a:solidFill>
              </a:rPr>
            </a:br>
            <a:endParaRPr lang="en-US" sz="3300">
              <a:solidFill>
                <a:srgbClr val="EBEBEB"/>
              </a:solidFill>
            </a:endParaRPr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CC28BCC9-4093-4FD5-83EB-7EC297F513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ar-JO"/>
          </a:p>
        </p:txBody>
      </p:sp>
      <p:graphicFrame>
        <p:nvGraphicFramePr>
          <p:cNvPr id="52" name="Content Placeholder 4">
            <a:extLst>
              <a:ext uri="{FF2B5EF4-FFF2-40B4-BE49-F238E27FC236}">
                <a16:creationId xmlns:a16="http://schemas.microsoft.com/office/drawing/2014/main" id="{3B23D26F-6974-35F1-CBF3-B2E16560A6B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95947467"/>
              </p:ext>
            </p:extLst>
          </p:nvPr>
        </p:nvGraphicFramePr>
        <p:xfrm>
          <a:off x="3895725" y="1177329"/>
          <a:ext cx="4793456" cy="52466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585677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graphicEl>
                                              <a:dgm id="{679C528B-EC17-4A6F-A775-8F4FEBE54A0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52">
                                            <p:graphicEl>
                                              <a:dgm id="{679C528B-EC17-4A6F-A775-8F4FEBE54A0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52">
                                            <p:graphicEl>
                                              <a:dgm id="{679C528B-EC17-4A6F-A775-8F4FEBE54A0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graphicEl>
                                              <a:dgm id="{850EC5F5-1BBC-4FEC-9AEB-6D26E5660AB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52">
                                            <p:graphicEl>
                                              <a:dgm id="{850EC5F5-1BBC-4FEC-9AEB-6D26E5660AB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52">
                                            <p:graphicEl>
                                              <a:dgm id="{850EC5F5-1BBC-4FEC-9AEB-6D26E5660AB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graphicEl>
                                              <a:dgm id="{CEFA38B1-EF4B-4957-9B13-4D7B5501211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52">
                                            <p:graphicEl>
                                              <a:dgm id="{CEFA38B1-EF4B-4957-9B13-4D7B5501211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52">
                                            <p:graphicEl>
                                              <a:dgm id="{CEFA38B1-EF4B-4957-9B13-4D7B5501211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graphicEl>
                                              <a:dgm id="{A85713DB-D53A-4DFA-9C89-5B7B896EE09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52">
                                            <p:graphicEl>
                                              <a:dgm id="{A85713DB-D53A-4DFA-9C89-5B7B896EE09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52">
                                            <p:graphicEl>
                                              <a:dgm id="{A85713DB-D53A-4DFA-9C89-5B7B896EE09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graphicEl>
                                              <a:dgm id="{5F3F3C18-A682-4678-8533-BC2D81C99EF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52">
                                            <p:graphicEl>
                                              <a:dgm id="{5F3F3C18-A682-4678-8533-BC2D81C99EF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52">
                                            <p:graphicEl>
                                              <a:dgm id="{5F3F3C18-A682-4678-8533-BC2D81C99EF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graphicEl>
                                              <a:dgm id="{6B20C7E7-E711-456A-AFDE-9F9CF700FBC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750" fill="hold"/>
                                        <p:tgtEl>
                                          <p:spTgt spid="52">
                                            <p:graphicEl>
                                              <a:dgm id="{6B20C7E7-E711-456A-AFDE-9F9CF700FBC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52">
                                            <p:graphicEl>
                                              <a:dgm id="{6B20C7E7-E711-456A-AFDE-9F9CF700FBC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graphicEl>
                                              <a:dgm id="{259598A4-B956-4157-87CE-E34463E2239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750" fill="hold"/>
                                        <p:tgtEl>
                                          <p:spTgt spid="52">
                                            <p:graphicEl>
                                              <a:dgm id="{259598A4-B956-4157-87CE-E34463E2239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52">
                                            <p:graphicEl>
                                              <a:dgm id="{259598A4-B956-4157-87CE-E34463E2239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graphicEl>
                                              <a:dgm id="{56BC6017-3E07-4A2C-AA9C-17EF26DD87F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52">
                                            <p:graphicEl>
                                              <a:dgm id="{56BC6017-3E07-4A2C-AA9C-17EF26DD87F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750" fill="hold"/>
                                        <p:tgtEl>
                                          <p:spTgt spid="52">
                                            <p:graphicEl>
                                              <a:dgm id="{56BC6017-3E07-4A2C-AA9C-17EF26DD87F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graphicEl>
                                              <a:dgm id="{8EF9D1E3-CC09-4E17-AEEC-26875C56C82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52">
                                            <p:graphicEl>
                                              <a:dgm id="{8EF9D1E3-CC09-4E17-AEEC-26875C56C82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750" fill="hold"/>
                                        <p:tgtEl>
                                          <p:spTgt spid="52">
                                            <p:graphicEl>
                                              <a:dgm id="{8EF9D1E3-CC09-4E17-AEEC-26875C56C82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graphicEl>
                                              <a:dgm id="{32DEFA30-C303-42AA-BCA0-B99FCC5CFF3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750" fill="hold"/>
                                        <p:tgtEl>
                                          <p:spTgt spid="52">
                                            <p:graphicEl>
                                              <a:dgm id="{32DEFA30-C303-42AA-BCA0-B99FCC5CFF3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750" fill="hold"/>
                                        <p:tgtEl>
                                          <p:spTgt spid="52">
                                            <p:graphicEl>
                                              <a:dgm id="{32DEFA30-C303-42AA-BCA0-B99FCC5CFF3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graphicEl>
                                              <a:dgm id="{6E3EBB11-3731-42D0-B58F-59C15B248AF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750" fill="hold"/>
                                        <p:tgtEl>
                                          <p:spTgt spid="52">
                                            <p:graphicEl>
                                              <a:dgm id="{6E3EBB11-3731-42D0-B58F-59C15B248AF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750" fill="hold"/>
                                        <p:tgtEl>
                                          <p:spTgt spid="52">
                                            <p:graphicEl>
                                              <a:dgm id="{6E3EBB11-3731-42D0-B58F-59C15B248AF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graphicEl>
                                              <a:dgm id="{916E8FBE-47B7-4297-805E-CAEB55A3C86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750" fill="hold"/>
                                        <p:tgtEl>
                                          <p:spTgt spid="52">
                                            <p:graphicEl>
                                              <a:dgm id="{916E8FBE-47B7-4297-805E-CAEB55A3C86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750" fill="hold"/>
                                        <p:tgtEl>
                                          <p:spTgt spid="52">
                                            <p:graphicEl>
                                              <a:dgm id="{916E8FBE-47B7-4297-805E-CAEB55A3C86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2" grpId="0" uiExpand="1">
        <p:bldSub>
          <a:bldDgm bld="one"/>
        </p:bldSub>
      </p:bldGraphic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0A27A5A-C74E-8A5B-F2F4-5890C70C1F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ectangle 65">
            <a:extLst>
              <a:ext uri="{FF2B5EF4-FFF2-40B4-BE49-F238E27FC236}">
                <a16:creationId xmlns:a16="http://schemas.microsoft.com/office/drawing/2014/main" id="{574FF82E-B5DF-A828-3C1D-B0278150F8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ar-JO"/>
          </a:p>
        </p:txBody>
      </p: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83238197-206C-F046-4820-1AF40BA513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3122264" y="751601"/>
            <a:ext cx="6053670" cy="5354799"/>
          </a:xfrm>
          <a:custGeom>
            <a:avLst/>
            <a:gdLst>
              <a:gd name="connsiteX0" fmla="*/ 6053670 w 6053670"/>
              <a:gd name="connsiteY0" fmla="*/ 1098 h 7139732"/>
              <a:gd name="connsiteX1" fmla="*/ 6053670 w 6053670"/>
              <a:gd name="connsiteY1" fmla="*/ 1084479 h 7139732"/>
              <a:gd name="connsiteX2" fmla="*/ 6053670 w 6053670"/>
              <a:gd name="connsiteY2" fmla="*/ 1254558 h 7139732"/>
              <a:gd name="connsiteX3" fmla="*/ 6053670 w 6053670"/>
              <a:gd name="connsiteY3" fmla="*/ 7139732 h 7139732"/>
              <a:gd name="connsiteX4" fmla="*/ 0 w 6053670"/>
              <a:gd name="connsiteY4" fmla="*/ 7139732 h 7139732"/>
              <a:gd name="connsiteX5" fmla="*/ 0 w 6053670"/>
              <a:gd name="connsiteY5" fmla="*/ 1249853 h 7139732"/>
              <a:gd name="connsiteX6" fmla="*/ 0 w 6053670"/>
              <a:gd name="connsiteY6" fmla="*/ 1084479 h 7139732"/>
              <a:gd name="connsiteX7" fmla="*/ 0 w 6053670"/>
              <a:gd name="connsiteY7" fmla="*/ 0 h 7139732"/>
              <a:gd name="connsiteX8" fmla="*/ 35717 w 6053670"/>
              <a:gd name="connsiteY8" fmla="*/ 5488 h 7139732"/>
              <a:gd name="connsiteX9" fmla="*/ 140445 w 6053670"/>
              <a:gd name="connsiteY9" fmla="*/ 21641 h 7139732"/>
              <a:gd name="connsiteX10" fmla="*/ 216722 w 6053670"/>
              <a:gd name="connsiteY10" fmla="*/ 32932 h 7139732"/>
              <a:gd name="connsiteX11" fmla="*/ 307527 w 6053670"/>
              <a:gd name="connsiteY11" fmla="*/ 44850 h 7139732"/>
              <a:gd name="connsiteX12" fmla="*/ 415282 w 6053670"/>
              <a:gd name="connsiteY12" fmla="*/ 59121 h 7139732"/>
              <a:gd name="connsiteX13" fmla="*/ 534539 w 6053670"/>
              <a:gd name="connsiteY13" fmla="*/ 74175 h 7139732"/>
              <a:gd name="connsiteX14" fmla="*/ 668931 w 6053670"/>
              <a:gd name="connsiteY14" fmla="*/ 90014 h 7139732"/>
              <a:gd name="connsiteX15" fmla="*/ 815430 w 6053670"/>
              <a:gd name="connsiteY15" fmla="*/ 106794 h 7139732"/>
              <a:gd name="connsiteX16" fmla="*/ 974641 w 6053670"/>
              <a:gd name="connsiteY16" fmla="*/ 123574 h 7139732"/>
              <a:gd name="connsiteX17" fmla="*/ 1144144 w 6053670"/>
              <a:gd name="connsiteY17" fmla="*/ 140667 h 7139732"/>
              <a:gd name="connsiteX18" fmla="*/ 1326965 w 6053670"/>
              <a:gd name="connsiteY18" fmla="*/ 156506 h 7139732"/>
              <a:gd name="connsiteX19" fmla="*/ 1518261 w 6053670"/>
              <a:gd name="connsiteY19" fmla="*/ 171717 h 7139732"/>
              <a:gd name="connsiteX20" fmla="*/ 1720453 w 6053670"/>
              <a:gd name="connsiteY20" fmla="*/ 185518 h 7139732"/>
              <a:gd name="connsiteX21" fmla="*/ 1931121 w 6053670"/>
              <a:gd name="connsiteY21" fmla="*/ 198690 h 7139732"/>
              <a:gd name="connsiteX22" fmla="*/ 2150869 w 6053670"/>
              <a:gd name="connsiteY22" fmla="*/ 211079 h 7139732"/>
              <a:gd name="connsiteX23" fmla="*/ 2263467 w 6053670"/>
              <a:gd name="connsiteY23" fmla="*/ 215470 h 7139732"/>
              <a:gd name="connsiteX24" fmla="*/ 2378487 w 6053670"/>
              <a:gd name="connsiteY24" fmla="*/ 220332 h 7139732"/>
              <a:gd name="connsiteX25" fmla="*/ 2495323 w 6053670"/>
              <a:gd name="connsiteY25" fmla="*/ 224879 h 7139732"/>
              <a:gd name="connsiteX26" fmla="*/ 2612764 w 6053670"/>
              <a:gd name="connsiteY26" fmla="*/ 227859 h 7139732"/>
              <a:gd name="connsiteX27" fmla="*/ 2732627 w 6053670"/>
              <a:gd name="connsiteY27" fmla="*/ 230525 h 7139732"/>
              <a:gd name="connsiteX28" fmla="*/ 2853700 w 6053670"/>
              <a:gd name="connsiteY28" fmla="*/ 233348 h 7139732"/>
              <a:gd name="connsiteX29" fmla="*/ 2977195 w 6053670"/>
              <a:gd name="connsiteY29" fmla="*/ 235229 h 7139732"/>
              <a:gd name="connsiteX30" fmla="*/ 3101901 w 6053670"/>
              <a:gd name="connsiteY30" fmla="*/ 235229 h 7139732"/>
              <a:gd name="connsiteX31" fmla="*/ 3227817 w 6053670"/>
              <a:gd name="connsiteY31" fmla="*/ 236170 h 7139732"/>
              <a:gd name="connsiteX32" fmla="*/ 3354944 w 6053670"/>
              <a:gd name="connsiteY32" fmla="*/ 235229 h 7139732"/>
              <a:gd name="connsiteX33" fmla="*/ 3483887 w 6053670"/>
              <a:gd name="connsiteY33" fmla="*/ 233348 h 7139732"/>
              <a:gd name="connsiteX34" fmla="*/ 3612830 w 6053670"/>
              <a:gd name="connsiteY34" fmla="*/ 231623 h 7139732"/>
              <a:gd name="connsiteX35" fmla="*/ 3743590 w 6053670"/>
              <a:gd name="connsiteY35" fmla="*/ 227859 h 7139732"/>
              <a:gd name="connsiteX36" fmla="*/ 3875560 w 6053670"/>
              <a:gd name="connsiteY36" fmla="*/ 223938 h 7139732"/>
              <a:gd name="connsiteX37" fmla="*/ 4007530 w 6053670"/>
              <a:gd name="connsiteY37" fmla="*/ 219391 h 7139732"/>
              <a:gd name="connsiteX38" fmla="*/ 4140710 w 6053670"/>
              <a:gd name="connsiteY38" fmla="*/ 212961 h 7139732"/>
              <a:gd name="connsiteX39" fmla="*/ 4275102 w 6053670"/>
              <a:gd name="connsiteY39" fmla="*/ 205277 h 7139732"/>
              <a:gd name="connsiteX40" fmla="*/ 4410098 w 6053670"/>
              <a:gd name="connsiteY40" fmla="*/ 197907 h 7139732"/>
              <a:gd name="connsiteX41" fmla="*/ 4545096 w 6053670"/>
              <a:gd name="connsiteY41" fmla="*/ 188498 h 7139732"/>
              <a:gd name="connsiteX42" fmla="*/ 4681909 w 6053670"/>
              <a:gd name="connsiteY42" fmla="*/ 177207 h 7139732"/>
              <a:gd name="connsiteX43" fmla="*/ 4816905 w 6053670"/>
              <a:gd name="connsiteY43" fmla="*/ 165916 h 7139732"/>
              <a:gd name="connsiteX44" fmla="*/ 4954323 w 6053670"/>
              <a:gd name="connsiteY44" fmla="*/ 152899 h 7139732"/>
              <a:gd name="connsiteX45" fmla="*/ 5092347 w 6053670"/>
              <a:gd name="connsiteY45" fmla="*/ 138629 h 7139732"/>
              <a:gd name="connsiteX46" fmla="*/ 5228555 w 6053670"/>
              <a:gd name="connsiteY46" fmla="*/ 123574 h 7139732"/>
              <a:gd name="connsiteX47" fmla="*/ 5366578 w 6053670"/>
              <a:gd name="connsiteY47" fmla="*/ 106010 h 7139732"/>
              <a:gd name="connsiteX48" fmla="*/ 5503997 w 6053670"/>
              <a:gd name="connsiteY48" fmla="*/ 87192 h 7139732"/>
              <a:gd name="connsiteX49" fmla="*/ 5642020 w 6053670"/>
              <a:gd name="connsiteY49" fmla="*/ 68530 h 7139732"/>
              <a:gd name="connsiteX50" fmla="*/ 5779438 w 6053670"/>
              <a:gd name="connsiteY50" fmla="*/ 46733 h 7139732"/>
              <a:gd name="connsiteX51" fmla="*/ 5916251 w 6053670"/>
              <a:gd name="connsiteY51" fmla="*/ 24464 h 7139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053670" h="7139732">
                <a:moveTo>
                  <a:pt x="6053670" y="1098"/>
                </a:moveTo>
                <a:lnTo>
                  <a:pt x="6053670" y="1084479"/>
                </a:lnTo>
                <a:lnTo>
                  <a:pt x="6053670" y="1254558"/>
                </a:lnTo>
                <a:lnTo>
                  <a:pt x="6053670" y="7139732"/>
                </a:lnTo>
                <a:lnTo>
                  <a:pt x="0" y="7139732"/>
                </a:lnTo>
                <a:lnTo>
                  <a:pt x="0" y="1249853"/>
                </a:lnTo>
                <a:lnTo>
                  <a:pt x="0" y="1084479"/>
                </a:lnTo>
                <a:lnTo>
                  <a:pt x="0" y="0"/>
                </a:lnTo>
                <a:lnTo>
                  <a:pt x="35717" y="5488"/>
                </a:lnTo>
                <a:lnTo>
                  <a:pt x="140445" y="21641"/>
                </a:lnTo>
                <a:lnTo>
                  <a:pt x="216722" y="32932"/>
                </a:lnTo>
                <a:lnTo>
                  <a:pt x="307527" y="44850"/>
                </a:lnTo>
                <a:lnTo>
                  <a:pt x="415282" y="59121"/>
                </a:lnTo>
                <a:lnTo>
                  <a:pt x="534539" y="74175"/>
                </a:lnTo>
                <a:lnTo>
                  <a:pt x="668931" y="90014"/>
                </a:lnTo>
                <a:lnTo>
                  <a:pt x="815430" y="106794"/>
                </a:lnTo>
                <a:lnTo>
                  <a:pt x="974641" y="123574"/>
                </a:lnTo>
                <a:lnTo>
                  <a:pt x="1144144" y="140667"/>
                </a:lnTo>
                <a:lnTo>
                  <a:pt x="1326965" y="156506"/>
                </a:lnTo>
                <a:lnTo>
                  <a:pt x="1518261" y="171717"/>
                </a:lnTo>
                <a:lnTo>
                  <a:pt x="1720453" y="185518"/>
                </a:lnTo>
                <a:lnTo>
                  <a:pt x="1931121" y="198690"/>
                </a:lnTo>
                <a:lnTo>
                  <a:pt x="2150869" y="211079"/>
                </a:lnTo>
                <a:lnTo>
                  <a:pt x="2263467" y="215470"/>
                </a:lnTo>
                <a:lnTo>
                  <a:pt x="2378487" y="220332"/>
                </a:lnTo>
                <a:lnTo>
                  <a:pt x="2495323" y="224879"/>
                </a:lnTo>
                <a:lnTo>
                  <a:pt x="2612764" y="227859"/>
                </a:lnTo>
                <a:lnTo>
                  <a:pt x="2732627" y="230525"/>
                </a:lnTo>
                <a:lnTo>
                  <a:pt x="2853700" y="233348"/>
                </a:lnTo>
                <a:lnTo>
                  <a:pt x="2977195" y="235229"/>
                </a:lnTo>
                <a:lnTo>
                  <a:pt x="3101901" y="235229"/>
                </a:lnTo>
                <a:lnTo>
                  <a:pt x="3227817" y="236170"/>
                </a:lnTo>
                <a:lnTo>
                  <a:pt x="3354944" y="235229"/>
                </a:lnTo>
                <a:lnTo>
                  <a:pt x="3483887" y="233348"/>
                </a:lnTo>
                <a:lnTo>
                  <a:pt x="3612830" y="231623"/>
                </a:lnTo>
                <a:lnTo>
                  <a:pt x="3743590" y="227859"/>
                </a:lnTo>
                <a:lnTo>
                  <a:pt x="3875560" y="223938"/>
                </a:lnTo>
                <a:lnTo>
                  <a:pt x="4007530" y="219391"/>
                </a:lnTo>
                <a:lnTo>
                  <a:pt x="4140710" y="212961"/>
                </a:lnTo>
                <a:lnTo>
                  <a:pt x="4275102" y="205277"/>
                </a:lnTo>
                <a:lnTo>
                  <a:pt x="4410098" y="197907"/>
                </a:lnTo>
                <a:lnTo>
                  <a:pt x="4545096" y="188498"/>
                </a:lnTo>
                <a:lnTo>
                  <a:pt x="4681909" y="177207"/>
                </a:lnTo>
                <a:lnTo>
                  <a:pt x="4816905" y="165916"/>
                </a:lnTo>
                <a:lnTo>
                  <a:pt x="4954323" y="152899"/>
                </a:lnTo>
                <a:lnTo>
                  <a:pt x="5092347" y="138629"/>
                </a:lnTo>
                <a:lnTo>
                  <a:pt x="5228555" y="123574"/>
                </a:lnTo>
                <a:lnTo>
                  <a:pt x="5366578" y="106010"/>
                </a:lnTo>
                <a:lnTo>
                  <a:pt x="5503997" y="87192"/>
                </a:lnTo>
                <a:lnTo>
                  <a:pt x="5642020" y="68530"/>
                </a:lnTo>
                <a:lnTo>
                  <a:pt x="5779438" y="46733"/>
                </a:lnTo>
                <a:lnTo>
                  <a:pt x="5916251" y="2446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ar-JO"/>
          </a:p>
        </p:txBody>
      </p:sp>
      <p:sp>
        <p:nvSpPr>
          <p:cNvPr id="70" name="Freeform 5">
            <a:extLst>
              <a:ext uri="{FF2B5EF4-FFF2-40B4-BE49-F238E27FC236}">
                <a16:creationId xmlns:a16="http://schemas.microsoft.com/office/drawing/2014/main" id="{9DDB2314-46EF-60CE-5231-DD8206991E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9144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ar-JO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F21874CF-B211-9CDB-1603-69B3A43BCF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ar-JO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91B74E36-2724-08C7-C146-1F5E6F7DF4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667000"/>
            <a:ext cx="3143250" cy="41910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1000"/>
                </a:schemeClr>
              </a:gs>
              <a:gs pos="75000">
                <a:schemeClr val="accent5">
                  <a:alpha val="0"/>
                </a:schemeClr>
              </a:gs>
              <a:gs pos="36000">
                <a:schemeClr val="accent5"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ar-JO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51506B5C-1020-AA08-3FB6-B4B0BD1B46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895600"/>
            <a:ext cx="1771650" cy="23622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8000"/>
                </a:schemeClr>
              </a:gs>
              <a:gs pos="72000">
                <a:schemeClr val="accent5">
                  <a:alpha val="0"/>
                </a:schemeClr>
              </a:gs>
              <a:gs pos="36000">
                <a:schemeClr val="accent5"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ar-JO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4AF902-3DE9-233D-862B-46919E850DC7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866216" y="2120900"/>
            <a:ext cx="2350294" cy="3898900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tabLst/>
              <a:defRPr/>
            </a:pPr>
            <a:r>
              <a:rPr lang="en-US" sz="18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Client already </a:t>
            </a:r>
            <a:r>
              <a:rPr lang="en-US" sz="180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exist_Case</a:t>
            </a:r>
            <a:br>
              <a:rPr lang="en-US" sz="18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</a:b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8" name="Freeform 5">
            <a:extLst>
              <a:ext uri="{FF2B5EF4-FFF2-40B4-BE49-F238E27FC236}">
                <a16:creationId xmlns:a16="http://schemas.microsoft.com/office/drawing/2014/main" id="{832F9A7A-DDCC-8FFE-231C-EB94F046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1942938" y="1881194"/>
            <a:ext cx="3299407" cy="330693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/>
          <a:lstStyle/>
          <a:p>
            <a:endParaRPr lang="ar-JO"/>
          </a:p>
        </p:txBody>
      </p:sp>
      <p:pic>
        <p:nvPicPr>
          <p:cNvPr id="7" name="Picture 6" descr="A screenshot of a phone&#10;&#10;Description automatically generated">
            <a:extLst>
              <a:ext uri="{FF2B5EF4-FFF2-40B4-BE49-F238E27FC236}">
                <a16:creationId xmlns:a16="http://schemas.microsoft.com/office/drawing/2014/main" id="{5CB121F4-A3D2-4839-287A-AB036425F88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669" t="6567" r="1783" b="1945"/>
          <a:stretch/>
        </p:blipFill>
        <p:spPr>
          <a:xfrm>
            <a:off x="4448928" y="1005840"/>
            <a:ext cx="3061930" cy="5228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9276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AA8F68F-66DE-DA3F-05DD-71FDA04E63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ectangle 65">
            <a:extLst>
              <a:ext uri="{FF2B5EF4-FFF2-40B4-BE49-F238E27FC236}">
                <a16:creationId xmlns:a16="http://schemas.microsoft.com/office/drawing/2014/main" id="{0BB38181-27C3-BB90-4D0A-C8A82FE3DC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ar-JO"/>
          </a:p>
        </p:txBody>
      </p: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AC19134E-7D8A-35F2-8274-0602616FBA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3122264" y="751601"/>
            <a:ext cx="6053670" cy="5354799"/>
          </a:xfrm>
          <a:custGeom>
            <a:avLst/>
            <a:gdLst>
              <a:gd name="connsiteX0" fmla="*/ 6053670 w 6053670"/>
              <a:gd name="connsiteY0" fmla="*/ 1098 h 7139732"/>
              <a:gd name="connsiteX1" fmla="*/ 6053670 w 6053670"/>
              <a:gd name="connsiteY1" fmla="*/ 1084479 h 7139732"/>
              <a:gd name="connsiteX2" fmla="*/ 6053670 w 6053670"/>
              <a:gd name="connsiteY2" fmla="*/ 1254558 h 7139732"/>
              <a:gd name="connsiteX3" fmla="*/ 6053670 w 6053670"/>
              <a:gd name="connsiteY3" fmla="*/ 7139732 h 7139732"/>
              <a:gd name="connsiteX4" fmla="*/ 0 w 6053670"/>
              <a:gd name="connsiteY4" fmla="*/ 7139732 h 7139732"/>
              <a:gd name="connsiteX5" fmla="*/ 0 w 6053670"/>
              <a:gd name="connsiteY5" fmla="*/ 1249853 h 7139732"/>
              <a:gd name="connsiteX6" fmla="*/ 0 w 6053670"/>
              <a:gd name="connsiteY6" fmla="*/ 1084479 h 7139732"/>
              <a:gd name="connsiteX7" fmla="*/ 0 w 6053670"/>
              <a:gd name="connsiteY7" fmla="*/ 0 h 7139732"/>
              <a:gd name="connsiteX8" fmla="*/ 35717 w 6053670"/>
              <a:gd name="connsiteY8" fmla="*/ 5488 h 7139732"/>
              <a:gd name="connsiteX9" fmla="*/ 140445 w 6053670"/>
              <a:gd name="connsiteY9" fmla="*/ 21641 h 7139732"/>
              <a:gd name="connsiteX10" fmla="*/ 216722 w 6053670"/>
              <a:gd name="connsiteY10" fmla="*/ 32932 h 7139732"/>
              <a:gd name="connsiteX11" fmla="*/ 307527 w 6053670"/>
              <a:gd name="connsiteY11" fmla="*/ 44850 h 7139732"/>
              <a:gd name="connsiteX12" fmla="*/ 415282 w 6053670"/>
              <a:gd name="connsiteY12" fmla="*/ 59121 h 7139732"/>
              <a:gd name="connsiteX13" fmla="*/ 534539 w 6053670"/>
              <a:gd name="connsiteY13" fmla="*/ 74175 h 7139732"/>
              <a:gd name="connsiteX14" fmla="*/ 668931 w 6053670"/>
              <a:gd name="connsiteY14" fmla="*/ 90014 h 7139732"/>
              <a:gd name="connsiteX15" fmla="*/ 815430 w 6053670"/>
              <a:gd name="connsiteY15" fmla="*/ 106794 h 7139732"/>
              <a:gd name="connsiteX16" fmla="*/ 974641 w 6053670"/>
              <a:gd name="connsiteY16" fmla="*/ 123574 h 7139732"/>
              <a:gd name="connsiteX17" fmla="*/ 1144144 w 6053670"/>
              <a:gd name="connsiteY17" fmla="*/ 140667 h 7139732"/>
              <a:gd name="connsiteX18" fmla="*/ 1326965 w 6053670"/>
              <a:gd name="connsiteY18" fmla="*/ 156506 h 7139732"/>
              <a:gd name="connsiteX19" fmla="*/ 1518261 w 6053670"/>
              <a:gd name="connsiteY19" fmla="*/ 171717 h 7139732"/>
              <a:gd name="connsiteX20" fmla="*/ 1720453 w 6053670"/>
              <a:gd name="connsiteY20" fmla="*/ 185518 h 7139732"/>
              <a:gd name="connsiteX21" fmla="*/ 1931121 w 6053670"/>
              <a:gd name="connsiteY21" fmla="*/ 198690 h 7139732"/>
              <a:gd name="connsiteX22" fmla="*/ 2150869 w 6053670"/>
              <a:gd name="connsiteY22" fmla="*/ 211079 h 7139732"/>
              <a:gd name="connsiteX23" fmla="*/ 2263467 w 6053670"/>
              <a:gd name="connsiteY23" fmla="*/ 215470 h 7139732"/>
              <a:gd name="connsiteX24" fmla="*/ 2378487 w 6053670"/>
              <a:gd name="connsiteY24" fmla="*/ 220332 h 7139732"/>
              <a:gd name="connsiteX25" fmla="*/ 2495323 w 6053670"/>
              <a:gd name="connsiteY25" fmla="*/ 224879 h 7139732"/>
              <a:gd name="connsiteX26" fmla="*/ 2612764 w 6053670"/>
              <a:gd name="connsiteY26" fmla="*/ 227859 h 7139732"/>
              <a:gd name="connsiteX27" fmla="*/ 2732627 w 6053670"/>
              <a:gd name="connsiteY27" fmla="*/ 230525 h 7139732"/>
              <a:gd name="connsiteX28" fmla="*/ 2853700 w 6053670"/>
              <a:gd name="connsiteY28" fmla="*/ 233348 h 7139732"/>
              <a:gd name="connsiteX29" fmla="*/ 2977195 w 6053670"/>
              <a:gd name="connsiteY29" fmla="*/ 235229 h 7139732"/>
              <a:gd name="connsiteX30" fmla="*/ 3101901 w 6053670"/>
              <a:gd name="connsiteY30" fmla="*/ 235229 h 7139732"/>
              <a:gd name="connsiteX31" fmla="*/ 3227817 w 6053670"/>
              <a:gd name="connsiteY31" fmla="*/ 236170 h 7139732"/>
              <a:gd name="connsiteX32" fmla="*/ 3354944 w 6053670"/>
              <a:gd name="connsiteY32" fmla="*/ 235229 h 7139732"/>
              <a:gd name="connsiteX33" fmla="*/ 3483887 w 6053670"/>
              <a:gd name="connsiteY33" fmla="*/ 233348 h 7139732"/>
              <a:gd name="connsiteX34" fmla="*/ 3612830 w 6053670"/>
              <a:gd name="connsiteY34" fmla="*/ 231623 h 7139732"/>
              <a:gd name="connsiteX35" fmla="*/ 3743590 w 6053670"/>
              <a:gd name="connsiteY35" fmla="*/ 227859 h 7139732"/>
              <a:gd name="connsiteX36" fmla="*/ 3875560 w 6053670"/>
              <a:gd name="connsiteY36" fmla="*/ 223938 h 7139732"/>
              <a:gd name="connsiteX37" fmla="*/ 4007530 w 6053670"/>
              <a:gd name="connsiteY37" fmla="*/ 219391 h 7139732"/>
              <a:gd name="connsiteX38" fmla="*/ 4140710 w 6053670"/>
              <a:gd name="connsiteY38" fmla="*/ 212961 h 7139732"/>
              <a:gd name="connsiteX39" fmla="*/ 4275102 w 6053670"/>
              <a:gd name="connsiteY39" fmla="*/ 205277 h 7139732"/>
              <a:gd name="connsiteX40" fmla="*/ 4410098 w 6053670"/>
              <a:gd name="connsiteY40" fmla="*/ 197907 h 7139732"/>
              <a:gd name="connsiteX41" fmla="*/ 4545096 w 6053670"/>
              <a:gd name="connsiteY41" fmla="*/ 188498 h 7139732"/>
              <a:gd name="connsiteX42" fmla="*/ 4681909 w 6053670"/>
              <a:gd name="connsiteY42" fmla="*/ 177207 h 7139732"/>
              <a:gd name="connsiteX43" fmla="*/ 4816905 w 6053670"/>
              <a:gd name="connsiteY43" fmla="*/ 165916 h 7139732"/>
              <a:gd name="connsiteX44" fmla="*/ 4954323 w 6053670"/>
              <a:gd name="connsiteY44" fmla="*/ 152899 h 7139732"/>
              <a:gd name="connsiteX45" fmla="*/ 5092347 w 6053670"/>
              <a:gd name="connsiteY45" fmla="*/ 138629 h 7139732"/>
              <a:gd name="connsiteX46" fmla="*/ 5228555 w 6053670"/>
              <a:gd name="connsiteY46" fmla="*/ 123574 h 7139732"/>
              <a:gd name="connsiteX47" fmla="*/ 5366578 w 6053670"/>
              <a:gd name="connsiteY47" fmla="*/ 106010 h 7139732"/>
              <a:gd name="connsiteX48" fmla="*/ 5503997 w 6053670"/>
              <a:gd name="connsiteY48" fmla="*/ 87192 h 7139732"/>
              <a:gd name="connsiteX49" fmla="*/ 5642020 w 6053670"/>
              <a:gd name="connsiteY49" fmla="*/ 68530 h 7139732"/>
              <a:gd name="connsiteX50" fmla="*/ 5779438 w 6053670"/>
              <a:gd name="connsiteY50" fmla="*/ 46733 h 7139732"/>
              <a:gd name="connsiteX51" fmla="*/ 5916251 w 6053670"/>
              <a:gd name="connsiteY51" fmla="*/ 24464 h 7139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053670" h="7139732">
                <a:moveTo>
                  <a:pt x="6053670" y="1098"/>
                </a:moveTo>
                <a:lnTo>
                  <a:pt x="6053670" y="1084479"/>
                </a:lnTo>
                <a:lnTo>
                  <a:pt x="6053670" y="1254558"/>
                </a:lnTo>
                <a:lnTo>
                  <a:pt x="6053670" y="7139732"/>
                </a:lnTo>
                <a:lnTo>
                  <a:pt x="0" y="7139732"/>
                </a:lnTo>
                <a:lnTo>
                  <a:pt x="0" y="1249853"/>
                </a:lnTo>
                <a:lnTo>
                  <a:pt x="0" y="1084479"/>
                </a:lnTo>
                <a:lnTo>
                  <a:pt x="0" y="0"/>
                </a:lnTo>
                <a:lnTo>
                  <a:pt x="35717" y="5488"/>
                </a:lnTo>
                <a:lnTo>
                  <a:pt x="140445" y="21641"/>
                </a:lnTo>
                <a:lnTo>
                  <a:pt x="216722" y="32932"/>
                </a:lnTo>
                <a:lnTo>
                  <a:pt x="307527" y="44850"/>
                </a:lnTo>
                <a:lnTo>
                  <a:pt x="415282" y="59121"/>
                </a:lnTo>
                <a:lnTo>
                  <a:pt x="534539" y="74175"/>
                </a:lnTo>
                <a:lnTo>
                  <a:pt x="668931" y="90014"/>
                </a:lnTo>
                <a:lnTo>
                  <a:pt x="815430" y="106794"/>
                </a:lnTo>
                <a:lnTo>
                  <a:pt x="974641" y="123574"/>
                </a:lnTo>
                <a:lnTo>
                  <a:pt x="1144144" y="140667"/>
                </a:lnTo>
                <a:lnTo>
                  <a:pt x="1326965" y="156506"/>
                </a:lnTo>
                <a:lnTo>
                  <a:pt x="1518261" y="171717"/>
                </a:lnTo>
                <a:lnTo>
                  <a:pt x="1720453" y="185518"/>
                </a:lnTo>
                <a:lnTo>
                  <a:pt x="1931121" y="198690"/>
                </a:lnTo>
                <a:lnTo>
                  <a:pt x="2150869" y="211079"/>
                </a:lnTo>
                <a:lnTo>
                  <a:pt x="2263467" y="215470"/>
                </a:lnTo>
                <a:lnTo>
                  <a:pt x="2378487" y="220332"/>
                </a:lnTo>
                <a:lnTo>
                  <a:pt x="2495323" y="224879"/>
                </a:lnTo>
                <a:lnTo>
                  <a:pt x="2612764" y="227859"/>
                </a:lnTo>
                <a:lnTo>
                  <a:pt x="2732627" y="230525"/>
                </a:lnTo>
                <a:lnTo>
                  <a:pt x="2853700" y="233348"/>
                </a:lnTo>
                <a:lnTo>
                  <a:pt x="2977195" y="235229"/>
                </a:lnTo>
                <a:lnTo>
                  <a:pt x="3101901" y="235229"/>
                </a:lnTo>
                <a:lnTo>
                  <a:pt x="3227817" y="236170"/>
                </a:lnTo>
                <a:lnTo>
                  <a:pt x="3354944" y="235229"/>
                </a:lnTo>
                <a:lnTo>
                  <a:pt x="3483887" y="233348"/>
                </a:lnTo>
                <a:lnTo>
                  <a:pt x="3612830" y="231623"/>
                </a:lnTo>
                <a:lnTo>
                  <a:pt x="3743590" y="227859"/>
                </a:lnTo>
                <a:lnTo>
                  <a:pt x="3875560" y="223938"/>
                </a:lnTo>
                <a:lnTo>
                  <a:pt x="4007530" y="219391"/>
                </a:lnTo>
                <a:lnTo>
                  <a:pt x="4140710" y="212961"/>
                </a:lnTo>
                <a:lnTo>
                  <a:pt x="4275102" y="205277"/>
                </a:lnTo>
                <a:lnTo>
                  <a:pt x="4410098" y="197907"/>
                </a:lnTo>
                <a:lnTo>
                  <a:pt x="4545096" y="188498"/>
                </a:lnTo>
                <a:lnTo>
                  <a:pt x="4681909" y="177207"/>
                </a:lnTo>
                <a:lnTo>
                  <a:pt x="4816905" y="165916"/>
                </a:lnTo>
                <a:lnTo>
                  <a:pt x="4954323" y="152899"/>
                </a:lnTo>
                <a:lnTo>
                  <a:pt x="5092347" y="138629"/>
                </a:lnTo>
                <a:lnTo>
                  <a:pt x="5228555" y="123574"/>
                </a:lnTo>
                <a:lnTo>
                  <a:pt x="5366578" y="106010"/>
                </a:lnTo>
                <a:lnTo>
                  <a:pt x="5503997" y="87192"/>
                </a:lnTo>
                <a:lnTo>
                  <a:pt x="5642020" y="68530"/>
                </a:lnTo>
                <a:lnTo>
                  <a:pt x="5779438" y="46733"/>
                </a:lnTo>
                <a:lnTo>
                  <a:pt x="5916251" y="2446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ar-JO"/>
          </a:p>
        </p:txBody>
      </p:sp>
      <p:sp>
        <p:nvSpPr>
          <p:cNvPr id="70" name="Freeform 5">
            <a:extLst>
              <a:ext uri="{FF2B5EF4-FFF2-40B4-BE49-F238E27FC236}">
                <a16:creationId xmlns:a16="http://schemas.microsoft.com/office/drawing/2014/main" id="{9F973E65-8790-FF74-9ADC-700EEE39C8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9144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ar-JO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502995A8-85BA-FEFB-B132-5CFF065651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ar-JO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914F3D08-0934-FA47-99CD-874F653C2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667000"/>
            <a:ext cx="3143250" cy="41910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1000"/>
                </a:schemeClr>
              </a:gs>
              <a:gs pos="75000">
                <a:schemeClr val="accent5">
                  <a:alpha val="0"/>
                </a:schemeClr>
              </a:gs>
              <a:gs pos="36000">
                <a:schemeClr val="accent5"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ar-JO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3CF974C7-7DF9-63A0-1B57-3AA30E7551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895600"/>
            <a:ext cx="1771650" cy="23622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8000"/>
                </a:schemeClr>
              </a:gs>
              <a:gs pos="72000">
                <a:schemeClr val="accent5">
                  <a:alpha val="0"/>
                </a:schemeClr>
              </a:gs>
              <a:gs pos="36000">
                <a:schemeClr val="accent5"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ar-JO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D627CB-27EE-1710-F7EE-9B7DA6CC322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866216" y="2120900"/>
            <a:ext cx="2350294" cy="3898900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tabLst/>
              <a:defRPr/>
            </a:pPr>
            <a:r>
              <a:rPr lang="en-US" sz="18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Remove clients</a:t>
            </a:r>
            <a:br>
              <a:rPr lang="en-US" sz="18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</a:b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8" name="Freeform 5">
            <a:extLst>
              <a:ext uri="{FF2B5EF4-FFF2-40B4-BE49-F238E27FC236}">
                <a16:creationId xmlns:a16="http://schemas.microsoft.com/office/drawing/2014/main" id="{02C4571E-0C01-C433-B03B-12B86923BC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1942938" y="1881194"/>
            <a:ext cx="3299407" cy="330693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/>
          <a:lstStyle/>
          <a:p>
            <a:endParaRPr lang="ar-JO"/>
          </a:p>
        </p:txBody>
      </p:sp>
      <p:pic>
        <p:nvPicPr>
          <p:cNvPr id="6" name="Picture 5" descr="A screenshot of a phone&#10;&#10;Description automatically generated">
            <a:extLst>
              <a:ext uri="{FF2B5EF4-FFF2-40B4-BE49-F238E27FC236}">
                <a16:creationId xmlns:a16="http://schemas.microsoft.com/office/drawing/2014/main" id="{85280930-C89A-7AA9-E61E-F1F4AE8F9A4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197" t="6318" r="2937" b="4662"/>
          <a:stretch/>
        </p:blipFill>
        <p:spPr>
          <a:xfrm>
            <a:off x="4414609" y="665572"/>
            <a:ext cx="2938273" cy="5543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0274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3E24A00-A2CD-CDDD-2A57-3AC72B763B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ectangle 65">
            <a:extLst>
              <a:ext uri="{FF2B5EF4-FFF2-40B4-BE49-F238E27FC236}">
                <a16:creationId xmlns:a16="http://schemas.microsoft.com/office/drawing/2014/main" id="{67FDB785-017F-E8B7-357B-16C87C4050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ar-JO"/>
          </a:p>
        </p:txBody>
      </p: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64FBB24B-798C-BE8E-E7A0-D39666E5AA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3122264" y="751601"/>
            <a:ext cx="6053670" cy="5354799"/>
          </a:xfrm>
          <a:custGeom>
            <a:avLst/>
            <a:gdLst>
              <a:gd name="connsiteX0" fmla="*/ 6053670 w 6053670"/>
              <a:gd name="connsiteY0" fmla="*/ 1098 h 7139732"/>
              <a:gd name="connsiteX1" fmla="*/ 6053670 w 6053670"/>
              <a:gd name="connsiteY1" fmla="*/ 1084479 h 7139732"/>
              <a:gd name="connsiteX2" fmla="*/ 6053670 w 6053670"/>
              <a:gd name="connsiteY2" fmla="*/ 1254558 h 7139732"/>
              <a:gd name="connsiteX3" fmla="*/ 6053670 w 6053670"/>
              <a:gd name="connsiteY3" fmla="*/ 7139732 h 7139732"/>
              <a:gd name="connsiteX4" fmla="*/ 0 w 6053670"/>
              <a:gd name="connsiteY4" fmla="*/ 7139732 h 7139732"/>
              <a:gd name="connsiteX5" fmla="*/ 0 w 6053670"/>
              <a:gd name="connsiteY5" fmla="*/ 1249853 h 7139732"/>
              <a:gd name="connsiteX6" fmla="*/ 0 w 6053670"/>
              <a:gd name="connsiteY6" fmla="*/ 1084479 h 7139732"/>
              <a:gd name="connsiteX7" fmla="*/ 0 w 6053670"/>
              <a:gd name="connsiteY7" fmla="*/ 0 h 7139732"/>
              <a:gd name="connsiteX8" fmla="*/ 35717 w 6053670"/>
              <a:gd name="connsiteY8" fmla="*/ 5488 h 7139732"/>
              <a:gd name="connsiteX9" fmla="*/ 140445 w 6053670"/>
              <a:gd name="connsiteY9" fmla="*/ 21641 h 7139732"/>
              <a:gd name="connsiteX10" fmla="*/ 216722 w 6053670"/>
              <a:gd name="connsiteY10" fmla="*/ 32932 h 7139732"/>
              <a:gd name="connsiteX11" fmla="*/ 307527 w 6053670"/>
              <a:gd name="connsiteY11" fmla="*/ 44850 h 7139732"/>
              <a:gd name="connsiteX12" fmla="*/ 415282 w 6053670"/>
              <a:gd name="connsiteY12" fmla="*/ 59121 h 7139732"/>
              <a:gd name="connsiteX13" fmla="*/ 534539 w 6053670"/>
              <a:gd name="connsiteY13" fmla="*/ 74175 h 7139732"/>
              <a:gd name="connsiteX14" fmla="*/ 668931 w 6053670"/>
              <a:gd name="connsiteY14" fmla="*/ 90014 h 7139732"/>
              <a:gd name="connsiteX15" fmla="*/ 815430 w 6053670"/>
              <a:gd name="connsiteY15" fmla="*/ 106794 h 7139732"/>
              <a:gd name="connsiteX16" fmla="*/ 974641 w 6053670"/>
              <a:gd name="connsiteY16" fmla="*/ 123574 h 7139732"/>
              <a:gd name="connsiteX17" fmla="*/ 1144144 w 6053670"/>
              <a:gd name="connsiteY17" fmla="*/ 140667 h 7139732"/>
              <a:gd name="connsiteX18" fmla="*/ 1326965 w 6053670"/>
              <a:gd name="connsiteY18" fmla="*/ 156506 h 7139732"/>
              <a:gd name="connsiteX19" fmla="*/ 1518261 w 6053670"/>
              <a:gd name="connsiteY19" fmla="*/ 171717 h 7139732"/>
              <a:gd name="connsiteX20" fmla="*/ 1720453 w 6053670"/>
              <a:gd name="connsiteY20" fmla="*/ 185518 h 7139732"/>
              <a:gd name="connsiteX21" fmla="*/ 1931121 w 6053670"/>
              <a:gd name="connsiteY21" fmla="*/ 198690 h 7139732"/>
              <a:gd name="connsiteX22" fmla="*/ 2150869 w 6053670"/>
              <a:gd name="connsiteY22" fmla="*/ 211079 h 7139732"/>
              <a:gd name="connsiteX23" fmla="*/ 2263467 w 6053670"/>
              <a:gd name="connsiteY23" fmla="*/ 215470 h 7139732"/>
              <a:gd name="connsiteX24" fmla="*/ 2378487 w 6053670"/>
              <a:gd name="connsiteY24" fmla="*/ 220332 h 7139732"/>
              <a:gd name="connsiteX25" fmla="*/ 2495323 w 6053670"/>
              <a:gd name="connsiteY25" fmla="*/ 224879 h 7139732"/>
              <a:gd name="connsiteX26" fmla="*/ 2612764 w 6053670"/>
              <a:gd name="connsiteY26" fmla="*/ 227859 h 7139732"/>
              <a:gd name="connsiteX27" fmla="*/ 2732627 w 6053670"/>
              <a:gd name="connsiteY27" fmla="*/ 230525 h 7139732"/>
              <a:gd name="connsiteX28" fmla="*/ 2853700 w 6053670"/>
              <a:gd name="connsiteY28" fmla="*/ 233348 h 7139732"/>
              <a:gd name="connsiteX29" fmla="*/ 2977195 w 6053670"/>
              <a:gd name="connsiteY29" fmla="*/ 235229 h 7139732"/>
              <a:gd name="connsiteX30" fmla="*/ 3101901 w 6053670"/>
              <a:gd name="connsiteY30" fmla="*/ 235229 h 7139732"/>
              <a:gd name="connsiteX31" fmla="*/ 3227817 w 6053670"/>
              <a:gd name="connsiteY31" fmla="*/ 236170 h 7139732"/>
              <a:gd name="connsiteX32" fmla="*/ 3354944 w 6053670"/>
              <a:gd name="connsiteY32" fmla="*/ 235229 h 7139732"/>
              <a:gd name="connsiteX33" fmla="*/ 3483887 w 6053670"/>
              <a:gd name="connsiteY33" fmla="*/ 233348 h 7139732"/>
              <a:gd name="connsiteX34" fmla="*/ 3612830 w 6053670"/>
              <a:gd name="connsiteY34" fmla="*/ 231623 h 7139732"/>
              <a:gd name="connsiteX35" fmla="*/ 3743590 w 6053670"/>
              <a:gd name="connsiteY35" fmla="*/ 227859 h 7139732"/>
              <a:gd name="connsiteX36" fmla="*/ 3875560 w 6053670"/>
              <a:gd name="connsiteY36" fmla="*/ 223938 h 7139732"/>
              <a:gd name="connsiteX37" fmla="*/ 4007530 w 6053670"/>
              <a:gd name="connsiteY37" fmla="*/ 219391 h 7139732"/>
              <a:gd name="connsiteX38" fmla="*/ 4140710 w 6053670"/>
              <a:gd name="connsiteY38" fmla="*/ 212961 h 7139732"/>
              <a:gd name="connsiteX39" fmla="*/ 4275102 w 6053670"/>
              <a:gd name="connsiteY39" fmla="*/ 205277 h 7139732"/>
              <a:gd name="connsiteX40" fmla="*/ 4410098 w 6053670"/>
              <a:gd name="connsiteY40" fmla="*/ 197907 h 7139732"/>
              <a:gd name="connsiteX41" fmla="*/ 4545096 w 6053670"/>
              <a:gd name="connsiteY41" fmla="*/ 188498 h 7139732"/>
              <a:gd name="connsiteX42" fmla="*/ 4681909 w 6053670"/>
              <a:gd name="connsiteY42" fmla="*/ 177207 h 7139732"/>
              <a:gd name="connsiteX43" fmla="*/ 4816905 w 6053670"/>
              <a:gd name="connsiteY43" fmla="*/ 165916 h 7139732"/>
              <a:gd name="connsiteX44" fmla="*/ 4954323 w 6053670"/>
              <a:gd name="connsiteY44" fmla="*/ 152899 h 7139732"/>
              <a:gd name="connsiteX45" fmla="*/ 5092347 w 6053670"/>
              <a:gd name="connsiteY45" fmla="*/ 138629 h 7139732"/>
              <a:gd name="connsiteX46" fmla="*/ 5228555 w 6053670"/>
              <a:gd name="connsiteY46" fmla="*/ 123574 h 7139732"/>
              <a:gd name="connsiteX47" fmla="*/ 5366578 w 6053670"/>
              <a:gd name="connsiteY47" fmla="*/ 106010 h 7139732"/>
              <a:gd name="connsiteX48" fmla="*/ 5503997 w 6053670"/>
              <a:gd name="connsiteY48" fmla="*/ 87192 h 7139732"/>
              <a:gd name="connsiteX49" fmla="*/ 5642020 w 6053670"/>
              <a:gd name="connsiteY49" fmla="*/ 68530 h 7139732"/>
              <a:gd name="connsiteX50" fmla="*/ 5779438 w 6053670"/>
              <a:gd name="connsiteY50" fmla="*/ 46733 h 7139732"/>
              <a:gd name="connsiteX51" fmla="*/ 5916251 w 6053670"/>
              <a:gd name="connsiteY51" fmla="*/ 24464 h 7139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053670" h="7139732">
                <a:moveTo>
                  <a:pt x="6053670" y="1098"/>
                </a:moveTo>
                <a:lnTo>
                  <a:pt x="6053670" y="1084479"/>
                </a:lnTo>
                <a:lnTo>
                  <a:pt x="6053670" y="1254558"/>
                </a:lnTo>
                <a:lnTo>
                  <a:pt x="6053670" y="7139732"/>
                </a:lnTo>
                <a:lnTo>
                  <a:pt x="0" y="7139732"/>
                </a:lnTo>
                <a:lnTo>
                  <a:pt x="0" y="1249853"/>
                </a:lnTo>
                <a:lnTo>
                  <a:pt x="0" y="1084479"/>
                </a:lnTo>
                <a:lnTo>
                  <a:pt x="0" y="0"/>
                </a:lnTo>
                <a:lnTo>
                  <a:pt x="35717" y="5488"/>
                </a:lnTo>
                <a:lnTo>
                  <a:pt x="140445" y="21641"/>
                </a:lnTo>
                <a:lnTo>
                  <a:pt x="216722" y="32932"/>
                </a:lnTo>
                <a:lnTo>
                  <a:pt x="307527" y="44850"/>
                </a:lnTo>
                <a:lnTo>
                  <a:pt x="415282" y="59121"/>
                </a:lnTo>
                <a:lnTo>
                  <a:pt x="534539" y="74175"/>
                </a:lnTo>
                <a:lnTo>
                  <a:pt x="668931" y="90014"/>
                </a:lnTo>
                <a:lnTo>
                  <a:pt x="815430" y="106794"/>
                </a:lnTo>
                <a:lnTo>
                  <a:pt x="974641" y="123574"/>
                </a:lnTo>
                <a:lnTo>
                  <a:pt x="1144144" y="140667"/>
                </a:lnTo>
                <a:lnTo>
                  <a:pt x="1326965" y="156506"/>
                </a:lnTo>
                <a:lnTo>
                  <a:pt x="1518261" y="171717"/>
                </a:lnTo>
                <a:lnTo>
                  <a:pt x="1720453" y="185518"/>
                </a:lnTo>
                <a:lnTo>
                  <a:pt x="1931121" y="198690"/>
                </a:lnTo>
                <a:lnTo>
                  <a:pt x="2150869" y="211079"/>
                </a:lnTo>
                <a:lnTo>
                  <a:pt x="2263467" y="215470"/>
                </a:lnTo>
                <a:lnTo>
                  <a:pt x="2378487" y="220332"/>
                </a:lnTo>
                <a:lnTo>
                  <a:pt x="2495323" y="224879"/>
                </a:lnTo>
                <a:lnTo>
                  <a:pt x="2612764" y="227859"/>
                </a:lnTo>
                <a:lnTo>
                  <a:pt x="2732627" y="230525"/>
                </a:lnTo>
                <a:lnTo>
                  <a:pt x="2853700" y="233348"/>
                </a:lnTo>
                <a:lnTo>
                  <a:pt x="2977195" y="235229"/>
                </a:lnTo>
                <a:lnTo>
                  <a:pt x="3101901" y="235229"/>
                </a:lnTo>
                <a:lnTo>
                  <a:pt x="3227817" y="236170"/>
                </a:lnTo>
                <a:lnTo>
                  <a:pt x="3354944" y="235229"/>
                </a:lnTo>
                <a:lnTo>
                  <a:pt x="3483887" y="233348"/>
                </a:lnTo>
                <a:lnTo>
                  <a:pt x="3612830" y="231623"/>
                </a:lnTo>
                <a:lnTo>
                  <a:pt x="3743590" y="227859"/>
                </a:lnTo>
                <a:lnTo>
                  <a:pt x="3875560" y="223938"/>
                </a:lnTo>
                <a:lnTo>
                  <a:pt x="4007530" y="219391"/>
                </a:lnTo>
                <a:lnTo>
                  <a:pt x="4140710" y="212961"/>
                </a:lnTo>
                <a:lnTo>
                  <a:pt x="4275102" y="205277"/>
                </a:lnTo>
                <a:lnTo>
                  <a:pt x="4410098" y="197907"/>
                </a:lnTo>
                <a:lnTo>
                  <a:pt x="4545096" y="188498"/>
                </a:lnTo>
                <a:lnTo>
                  <a:pt x="4681909" y="177207"/>
                </a:lnTo>
                <a:lnTo>
                  <a:pt x="4816905" y="165916"/>
                </a:lnTo>
                <a:lnTo>
                  <a:pt x="4954323" y="152899"/>
                </a:lnTo>
                <a:lnTo>
                  <a:pt x="5092347" y="138629"/>
                </a:lnTo>
                <a:lnTo>
                  <a:pt x="5228555" y="123574"/>
                </a:lnTo>
                <a:lnTo>
                  <a:pt x="5366578" y="106010"/>
                </a:lnTo>
                <a:lnTo>
                  <a:pt x="5503997" y="87192"/>
                </a:lnTo>
                <a:lnTo>
                  <a:pt x="5642020" y="68530"/>
                </a:lnTo>
                <a:lnTo>
                  <a:pt x="5779438" y="46733"/>
                </a:lnTo>
                <a:lnTo>
                  <a:pt x="5916251" y="2446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ar-JO"/>
          </a:p>
        </p:txBody>
      </p:sp>
      <p:sp>
        <p:nvSpPr>
          <p:cNvPr id="70" name="Freeform 5">
            <a:extLst>
              <a:ext uri="{FF2B5EF4-FFF2-40B4-BE49-F238E27FC236}">
                <a16:creationId xmlns:a16="http://schemas.microsoft.com/office/drawing/2014/main" id="{2D2DA441-5456-B1C7-7DC1-DAF530B339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9144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ar-JO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777093F6-D370-2FB0-6F34-F9A86BEAEB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ar-JO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65FA7F10-D0C8-2689-2873-06076FAFEF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667000"/>
            <a:ext cx="3143250" cy="41910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1000"/>
                </a:schemeClr>
              </a:gs>
              <a:gs pos="75000">
                <a:schemeClr val="accent5">
                  <a:alpha val="0"/>
                </a:schemeClr>
              </a:gs>
              <a:gs pos="36000">
                <a:schemeClr val="accent5"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ar-JO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799BC988-E6B5-7254-319B-DC3D6BE041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895600"/>
            <a:ext cx="1771650" cy="23622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8000"/>
                </a:schemeClr>
              </a:gs>
              <a:gs pos="72000">
                <a:schemeClr val="accent5">
                  <a:alpha val="0"/>
                </a:schemeClr>
              </a:gs>
              <a:gs pos="36000">
                <a:schemeClr val="accent5"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ar-JO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F34C65-D6A3-E501-6F8B-87E2C50CE5A2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866216" y="2120900"/>
            <a:ext cx="2350294" cy="3898900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tabLst/>
              <a:defRPr/>
            </a:pPr>
            <a:r>
              <a:rPr lang="en-US" sz="18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View Clients </a:t>
            </a:r>
            <a:br>
              <a:rPr lang="en-US" sz="1800">
                <a:solidFill>
                  <a:srgbClr val="FFFFFF"/>
                </a:solidFill>
                <a:latin typeface="+mn-lt"/>
                <a:ea typeface="+mn-ea"/>
                <a:cs typeface="+mn-cs"/>
              </a:rPr>
            </a:b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8" name="Freeform 5">
            <a:extLst>
              <a:ext uri="{FF2B5EF4-FFF2-40B4-BE49-F238E27FC236}">
                <a16:creationId xmlns:a16="http://schemas.microsoft.com/office/drawing/2014/main" id="{13F339BB-6C7B-D596-04F8-A768D6C970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1942938" y="1881194"/>
            <a:ext cx="3299407" cy="330693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/>
          <a:lstStyle/>
          <a:p>
            <a:endParaRPr lang="ar-JO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C3F3C9-089C-AA6D-48DF-6E7EAA4767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567" t="6328" r="3205" b="3456"/>
          <a:stretch/>
        </p:blipFill>
        <p:spPr>
          <a:xfrm>
            <a:off x="4669536" y="999743"/>
            <a:ext cx="2938272" cy="5254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7011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4609398-D166-A8D5-EB41-1A5DE778A2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ectangle 65">
            <a:extLst>
              <a:ext uri="{FF2B5EF4-FFF2-40B4-BE49-F238E27FC236}">
                <a16:creationId xmlns:a16="http://schemas.microsoft.com/office/drawing/2014/main" id="{B986A0F7-C8F6-243C-3674-EE2823EB59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ar-JO"/>
          </a:p>
        </p:txBody>
      </p: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6B5E76CF-A2F7-2306-5D51-56CC02DAAD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3122264" y="751601"/>
            <a:ext cx="6053670" cy="5354799"/>
          </a:xfrm>
          <a:custGeom>
            <a:avLst/>
            <a:gdLst>
              <a:gd name="connsiteX0" fmla="*/ 6053670 w 6053670"/>
              <a:gd name="connsiteY0" fmla="*/ 1098 h 7139732"/>
              <a:gd name="connsiteX1" fmla="*/ 6053670 w 6053670"/>
              <a:gd name="connsiteY1" fmla="*/ 1084479 h 7139732"/>
              <a:gd name="connsiteX2" fmla="*/ 6053670 w 6053670"/>
              <a:gd name="connsiteY2" fmla="*/ 1254558 h 7139732"/>
              <a:gd name="connsiteX3" fmla="*/ 6053670 w 6053670"/>
              <a:gd name="connsiteY3" fmla="*/ 7139732 h 7139732"/>
              <a:gd name="connsiteX4" fmla="*/ 0 w 6053670"/>
              <a:gd name="connsiteY4" fmla="*/ 7139732 h 7139732"/>
              <a:gd name="connsiteX5" fmla="*/ 0 w 6053670"/>
              <a:gd name="connsiteY5" fmla="*/ 1249853 h 7139732"/>
              <a:gd name="connsiteX6" fmla="*/ 0 w 6053670"/>
              <a:gd name="connsiteY6" fmla="*/ 1084479 h 7139732"/>
              <a:gd name="connsiteX7" fmla="*/ 0 w 6053670"/>
              <a:gd name="connsiteY7" fmla="*/ 0 h 7139732"/>
              <a:gd name="connsiteX8" fmla="*/ 35717 w 6053670"/>
              <a:gd name="connsiteY8" fmla="*/ 5488 h 7139732"/>
              <a:gd name="connsiteX9" fmla="*/ 140445 w 6053670"/>
              <a:gd name="connsiteY9" fmla="*/ 21641 h 7139732"/>
              <a:gd name="connsiteX10" fmla="*/ 216722 w 6053670"/>
              <a:gd name="connsiteY10" fmla="*/ 32932 h 7139732"/>
              <a:gd name="connsiteX11" fmla="*/ 307527 w 6053670"/>
              <a:gd name="connsiteY11" fmla="*/ 44850 h 7139732"/>
              <a:gd name="connsiteX12" fmla="*/ 415282 w 6053670"/>
              <a:gd name="connsiteY12" fmla="*/ 59121 h 7139732"/>
              <a:gd name="connsiteX13" fmla="*/ 534539 w 6053670"/>
              <a:gd name="connsiteY13" fmla="*/ 74175 h 7139732"/>
              <a:gd name="connsiteX14" fmla="*/ 668931 w 6053670"/>
              <a:gd name="connsiteY14" fmla="*/ 90014 h 7139732"/>
              <a:gd name="connsiteX15" fmla="*/ 815430 w 6053670"/>
              <a:gd name="connsiteY15" fmla="*/ 106794 h 7139732"/>
              <a:gd name="connsiteX16" fmla="*/ 974641 w 6053670"/>
              <a:gd name="connsiteY16" fmla="*/ 123574 h 7139732"/>
              <a:gd name="connsiteX17" fmla="*/ 1144144 w 6053670"/>
              <a:gd name="connsiteY17" fmla="*/ 140667 h 7139732"/>
              <a:gd name="connsiteX18" fmla="*/ 1326965 w 6053670"/>
              <a:gd name="connsiteY18" fmla="*/ 156506 h 7139732"/>
              <a:gd name="connsiteX19" fmla="*/ 1518261 w 6053670"/>
              <a:gd name="connsiteY19" fmla="*/ 171717 h 7139732"/>
              <a:gd name="connsiteX20" fmla="*/ 1720453 w 6053670"/>
              <a:gd name="connsiteY20" fmla="*/ 185518 h 7139732"/>
              <a:gd name="connsiteX21" fmla="*/ 1931121 w 6053670"/>
              <a:gd name="connsiteY21" fmla="*/ 198690 h 7139732"/>
              <a:gd name="connsiteX22" fmla="*/ 2150869 w 6053670"/>
              <a:gd name="connsiteY22" fmla="*/ 211079 h 7139732"/>
              <a:gd name="connsiteX23" fmla="*/ 2263467 w 6053670"/>
              <a:gd name="connsiteY23" fmla="*/ 215470 h 7139732"/>
              <a:gd name="connsiteX24" fmla="*/ 2378487 w 6053670"/>
              <a:gd name="connsiteY24" fmla="*/ 220332 h 7139732"/>
              <a:gd name="connsiteX25" fmla="*/ 2495323 w 6053670"/>
              <a:gd name="connsiteY25" fmla="*/ 224879 h 7139732"/>
              <a:gd name="connsiteX26" fmla="*/ 2612764 w 6053670"/>
              <a:gd name="connsiteY26" fmla="*/ 227859 h 7139732"/>
              <a:gd name="connsiteX27" fmla="*/ 2732627 w 6053670"/>
              <a:gd name="connsiteY27" fmla="*/ 230525 h 7139732"/>
              <a:gd name="connsiteX28" fmla="*/ 2853700 w 6053670"/>
              <a:gd name="connsiteY28" fmla="*/ 233348 h 7139732"/>
              <a:gd name="connsiteX29" fmla="*/ 2977195 w 6053670"/>
              <a:gd name="connsiteY29" fmla="*/ 235229 h 7139732"/>
              <a:gd name="connsiteX30" fmla="*/ 3101901 w 6053670"/>
              <a:gd name="connsiteY30" fmla="*/ 235229 h 7139732"/>
              <a:gd name="connsiteX31" fmla="*/ 3227817 w 6053670"/>
              <a:gd name="connsiteY31" fmla="*/ 236170 h 7139732"/>
              <a:gd name="connsiteX32" fmla="*/ 3354944 w 6053670"/>
              <a:gd name="connsiteY32" fmla="*/ 235229 h 7139732"/>
              <a:gd name="connsiteX33" fmla="*/ 3483887 w 6053670"/>
              <a:gd name="connsiteY33" fmla="*/ 233348 h 7139732"/>
              <a:gd name="connsiteX34" fmla="*/ 3612830 w 6053670"/>
              <a:gd name="connsiteY34" fmla="*/ 231623 h 7139732"/>
              <a:gd name="connsiteX35" fmla="*/ 3743590 w 6053670"/>
              <a:gd name="connsiteY35" fmla="*/ 227859 h 7139732"/>
              <a:gd name="connsiteX36" fmla="*/ 3875560 w 6053670"/>
              <a:gd name="connsiteY36" fmla="*/ 223938 h 7139732"/>
              <a:gd name="connsiteX37" fmla="*/ 4007530 w 6053670"/>
              <a:gd name="connsiteY37" fmla="*/ 219391 h 7139732"/>
              <a:gd name="connsiteX38" fmla="*/ 4140710 w 6053670"/>
              <a:gd name="connsiteY38" fmla="*/ 212961 h 7139732"/>
              <a:gd name="connsiteX39" fmla="*/ 4275102 w 6053670"/>
              <a:gd name="connsiteY39" fmla="*/ 205277 h 7139732"/>
              <a:gd name="connsiteX40" fmla="*/ 4410098 w 6053670"/>
              <a:gd name="connsiteY40" fmla="*/ 197907 h 7139732"/>
              <a:gd name="connsiteX41" fmla="*/ 4545096 w 6053670"/>
              <a:gd name="connsiteY41" fmla="*/ 188498 h 7139732"/>
              <a:gd name="connsiteX42" fmla="*/ 4681909 w 6053670"/>
              <a:gd name="connsiteY42" fmla="*/ 177207 h 7139732"/>
              <a:gd name="connsiteX43" fmla="*/ 4816905 w 6053670"/>
              <a:gd name="connsiteY43" fmla="*/ 165916 h 7139732"/>
              <a:gd name="connsiteX44" fmla="*/ 4954323 w 6053670"/>
              <a:gd name="connsiteY44" fmla="*/ 152899 h 7139732"/>
              <a:gd name="connsiteX45" fmla="*/ 5092347 w 6053670"/>
              <a:gd name="connsiteY45" fmla="*/ 138629 h 7139732"/>
              <a:gd name="connsiteX46" fmla="*/ 5228555 w 6053670"/>
              <a:gd name="connsiteY46" fmla="*/ 123574 h 7139732"/>
              <a:gd name="connsiteX47" fmla="*/ 5366578 w 6053670"/>
              <a:gd name="connsiteY47" fmla="*/ 106010 h 7139732"/>
              <a:gd name="connsiteX48" fmla="*/ 5503997 w 6053670"/>
              <a:gd name="connsiteY48" fmla="*/ 87192 h 7139732"/>
              <a:gd name="connsiteX49" fmla="*/ 5642020 w 6053670"/>
              <a:gd name="connsiteY49" fmla="*/ 68530 h 7139732"/>
              <a:gd name="connsiteX50" fmla="*/ 5779438 w 6053670"/>
              <a:gd name="connsiteY50" fmla="*/ 46733 h 7139732"/>
              <a:gd name="connsiteX51" fmla="*/ 5916251 w 6053670"/>
              <a:gd name="connsiteY51" fmla="*/ 24464 h 7139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053670" h="7139732">
                <a:moveTo>
                  <a:pt x="6053670" y="1098"/>
                </a:moveTo>
                <a:lnTo>
                  <a:pt x="6053670" y="1084479"/>
                </a:lnTo>
                <a:lnTo>
                  <a:pt x="6053670" y="1254558"/>
                </a:lnTo>
                <a:lnTo>
                  <a:pt x="6053670" y="7139732"/>
                </a:lnTo>
                <a:lnTo>
                  <a:pt x="0" y="7139732"/>
                </a:lnTo>
                <a:lnTo>
                  <a:pt x="0" y="1249853"/>
                </a:lnTo>
                <a:lnTo>
                  <a:pt x="0" y="1084479"/>
                </a:lnTo>
                <a:lnTo>
                  <a:pt x="0" y="0"/>
                </a:lnTo>
                <a:lnTo>
                  <a:pt x="35717" y="5488"/>
                </a:lnTo>
                <a:lnTo>
                  <a:pt x="140445" y="21641"/>
                </a:lnTo>
                <a:lnTo>
                  <a:pt x="216722" y="32932"/>
                </a:lnTo>
                <a:lnTo>
                  <a:pt x="307527" y="44850"/>
                </a:lnTo>
                <a:lnTo>
                  <a:pt x="415282" y="59121"/>
                </a:lnTo>
                <a:lnTo>
                  <a:pt x="534539" y="74175"/>
                </a:lnTo>
                <a:lnTo>
                  <a:pt x="668931" y="90014"/>
                </a:lnTo>
                <a:lnTo>
                  <a:pt x="815430" y="106794"/>
                </a:lnTo>
                <a:lnTo>
                  <a:pt x="974641" y="123574"/>
                </a:lnTo>
                <a:lnTo>
                  <a:pt x="1144144" y="140667"/>
                </a:lnTo>
                <a:lnTo>
                  <a:pt x="1326965" y="156506"/>
                </a:lnTo>
                <a:lnTo>
                  <a:pt x="1518261" y="171717"/>
                </a:lnTo>
                <a:lnTo>
                  <a:pt x="1720453" y="185518"/>
                </a:lnTo>
                <a:lnTo>
                  <a:pt x="1931121" y="198690"/>
                </a:lnTo>
                <a:lnTo>
                  <a:pt x="2150869" y="211079"/>
                </a:lnTo>
                <a:lnTo>
                  <a:pt x="2263467" y="215470"/>
                </a:lnTo>
                <a:lnTo>
                  <a:pt x="2378487" y="220332"/>
                </a:lnTo>
                <a:lnTo>
                  <a:pt x="2495323" y="224879"/>
                </a:lnTo>
                <a:lnTo>
                  <a:pt x="2612764" y="227859"/>
                </a:lnTo>
                <a:lnTo>
                  <a:pt x="2732627" y="230525"/>
                </a:lnTo>
                <a:lnTo>
                  <a:pt x="2853700" y="233348"/>
                </a:lnTo>
                <a:lnTo>
                  <a:pt x="2977195" y="235229"/>
                </a:lnTo>
                <a:lnTo>
                  <a:pt x="3101901" y="235229"/>
                </a:lnTo>
                <a:lnTo>
                  <a:pt x="3227817" y="236170"/>
                </a:lnTo>
                <a:lnTo>
                  <a:pt x="3354944" y="235229"/>
                </a:lnTo>
                <a:lnTo>
                  <a:pt x="3483887" y="233348"/>
                </a:lnTo>
                <a:lnTo>
                  <a:pt x="3612830" y="231623"/>
                </a:lnTo>
                <a:lnTo>
                  <a:pt x="3743590" y="227859"/>
                </a:lnTo>
                <a:lnTo>
                  <a:pt x="3875560" y="223938"/>
                </a:lnTo>
                <a:lnTo>
                  <a:pt x="4007530" y="219391"/>
                </a:lnTo>
                <a:lnTo>
                  <a:pt x="4140710" y="212961"/>
                </a:lnTo>
                <a:lnTo>
                  <a:pt x="4275102" y="205277"/>
                </a:lnTo>
                <a:lnTo>
                  <a:pt x="4410098" y="197907"/>
                </a:lnTo>
                <a:lnTo>
                  <a:pt x="4545096" y="188498"/>
                </a:lnTo>
                <a:lnTo>
                  <a:pt x="4681909" y="177207"/>
                </a:lnTo>
                <a:lnTo>
                  <a:pt x="4816905" y="165916"/>
                </a:lnTo>
                <a:lnTo>
                  <a:pt x="4954323" y="152899"/>
                </a:lnTo>
                <a:lnTo>
                  <a:pt x="5092347" y="138629"/>
                </a:lnTo>
                <a:lnTo>
                  <a:pt x="5228555" y="123574"/>
                </a:lnTo>
                <a:lnTo>
                  <a:pt x="5366578" y="106010"/>
                </a:lnTo>
                <a:lnTo>
                  <a:pt x="5503997" y="87192"/>
                </a:lnTo>
                <a:lnTo>
                  <a:pt x="5642020" y="68530"/>
                </a:lnTo>
                <a:lnTo>
                  <a:pt x="5779438" y="46733"/>
                </a:lnTo>
                <a:lnTo>
                  <a:pt x="5916251" y="2446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ar-JO"/>
          </a:p>
        </p:txBody>
      </p:sp>
      <p:sp>
        <p:nvSpPr>
          <p:cNvPr id="70" name="Freeform 5">
            <a:extLst>
              <a:ext uri="{FF2B5EF4-FFF2-40B4-BE49-F238E27FC236}">
                <a16:creationId xmlns:a16="http://schemas.microsoft.com/office/drawing/2014/main" id="{A92B1F8C-5D31-B077-3E95-E11F06B373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9144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ar-JO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EF66F8B0-3FD4-E34E-07E0-8F732B78DC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ar-JO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BD020D5F-4647-F5CC-A1DA-BD6D373F91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667000"/>
            <a:ext cx="3143250" cy="41910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1000"/>
                </a:schemeClr>
              </a:gs>
              <a:gs pos="75000">
                <a:schemeClr val="accent5">
                  <a:alpha val="0"/>
                </a:schemeClr>
              </a:gs>
              <a:gs pos="36000">
                <a:schemeClr val="accent5"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ar-JO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98F7FA0B-FCD4-B89E-60DD-5682EA8066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895600"/>
            <a:ext cx="1771650" cy="23622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8000"/>
                </a:schemeClr>
              </a:gs>
              <a:gs pos="72000">
                <a:schemeClr val="accent5">
                  <a:alpha val="0"/>
                </a:schemeClr>
              </a:gs>
              <a:gs pos="36000">
                <a:schemeClr val="accent5"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ar-JO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E156FB-AACF-8215-315B-4A6437FEF8C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866216" y="2120900"/>
            <a:ext cx="2350294" cy="3898900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tabLst/>
              <a:defRPr/>
            </a:pPr>
            <a:r>
              <a:rPr lang="en-US" sz="18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Client Details</a:t>
            </a:r>
            <a:br>
              <a:rPr lang="en-US" sz="18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</a:b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8" name="Freeform 5">
            <a:extLst>
              <a:ext uri="{FF2B5EF4-FFF2-40B4-BE49-F238E27FC236}">
                <a16:creationId xmlns:a16="http://schemas.microsoft.com/office/drawing/2014/main" id="{225E92F3-B30D-6DC9-2FFB-39E04DE25B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1942938" y="1881194"/>
            <a:ext cx="3299407" cy="330693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/>
          <a:lstStyle/>
          <a:p>
            <a:endParaRPr lang="ar-JO"/>
          </a:p>
        </p:txBody>
      </p:sp>
      <p:pic>
        <p:nvPicPr>
          <p:cNvPr id="4" name="Picture 3" descr="A screenshot of a phone&#10;&#10;Description automatically generated">
            <a:extLst>
              <a:ext uri="{FF2B5EF4-FFF2-40B4-BE49-F238E27FC236}">
                <a16:creationId xmlns:a16="http://schemas.microsoft.com/office/drawing/2014/main" id="{17734AF8-F994-1C00-BB28-B8142FF9014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999" t="8175" r="3696" b="4332"/>
          <a:stretch/>
        </p:blipFill>
        <p:spPr>
          <a:xfrm>
            <a:off x="4448186" y="1290189"/>
            <a:ext cx="3024709" cy="4828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7826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2E28EA2-EE24-D0D2-5D76-68818AA787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ectangle 65">
            <a:extLst>
              <a:ext uri="{FF2B5EF4-FFF2-40B4-BE49-F238E27FC236}">
                <a16:creationId xmlns:a16="http://schemas.microsoft.com/office/drawing/2014/main" id="{EDA68E2A-C463-5328-05BA-C177A7E2F3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ar-JO"/>
          </a:p>
        </p:txBody>
      </p: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412A0738-EE22-D1B9-D5AC-5BBABCCEB5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3122264" y="751601"/>
            <a:ext cx="6053670" cy="5354799"/>
          </a:xfrm>
          <a:custGeom>
            <a:avLst/>
            <a:gdLst>
              <a:gd name="connsiteX0" fmla="*/ 6053670 w 6053670"/>
              <a:gd name="connsiteY0" fmla="*/ 1098 h 7139732"/>
              <a:gd name="connsiteX1" fmla="*/ 6053670 w 6053670"/>
              <a:gd name="connsiteY1" fmla="*/ 1084479 h 7139732"/>
              <a:gd name="connsiteX2" fmla="*/ 6053670 w 6053670"/>
              <a:gd name="connsiteY2" fmla="*/ 1254558 h 7139732"/>
              <a:gd name="connsiteX3" fmla="*/ 6053670 w 6053670"/>
              <a:gd name="connsiteY3" fmla="*/ 7139732 h 7139732"/>
              <a:gd name="connsiteX4" fmla="*/ 0 w 6053670"/>
              <a:gd name="connsiteY4" fmla="*/ 7139732 h 7139732"/>
              <a:gd name="connsiteX5" fmla="*/ 0 w 6053670"/>
              <a:gd name="connsiteY5" fmla="*/ 1249853 h 7139732"/>
              <a:gd name="connsiteX6" fmla="*/ 0 w 6053670"/>
              <a:gd name="connsiteY6" fmla="*/ 1084479 h 7139732"/>
              <a:gd name="connsiteX7" fmla="*/ 0 w 6053670"/>
              <a:gd name="connsiteY7" fmla="*/ 0 h 7139732"/>
              <a:gd name="connsiteX8" fmla="*/ 35717 w 6053670"/>
              <a:gd name="connsiteY8" fmla="*/ 5488 h 7139732"/>
              <a:gd name="connsiteX9" fmla="*/ 140445 w 6053670"/>
              <a:gd name="connsiteY9" fmla="*/ 21641 h 7139732"/>
              <a:gd name="connsiteX10" fmla="*/ 216722 w 6053670"/>
              <a:gd name="connsiteY10" fmla="*/ 32932 h 7139732"/>
              <a:gd name="connsiteX11" fmla="*/ 307527 w 6053670"/>
              <a:gd name="connsiteY11" fmla="*/ 44850 h 7139732"/>
              <a:gd name="connsiteX12" fmla="*/ 415282 w 6053670"/>
              <a:gd name="connsiteY12" fmla="*/ 59121 h 7139732"/>
              <a:gd name="connsiteX13" fmla="*/ 534539 w 6053670"/>
              <a:gd name="connsiteY13" fmla="*/ 74175 h 7139732"/>
              <a:gd name="connsiteX14" fmla="*/ 668931 w 6053670"/>
              <a:gd name="connsiteY14" fmla="*/ 90014 h 7139732"/>
              <a:gd name="connsiteX15" fmla="*/ 815430 w 6053670"/>
              <a:gd name="connsiteY15" fmla="*/ 106794 h 7139732"/>
              <a:gd name="connsiteX16" fmla="*/ 974641 w 6053670"/>
              <a:gd name="connsiteY16" fmla="*/ 123574 h 7139732"/>
              <a:gd name="connsiteX17" fmla="*/ 1144144 w 6053670"/>
              <a:gd name="connsiteY17" fmla="*/ 140667 h 7139732"/>
              <a:gd name="connsiteX18" fmla="*/ 1326965 w 6053670"/>
              <a:gd name="connsiteY18" fmla="*/ 156506 h 7139732"/>
              <a:gd name="connsiteX19" fmla="*/ 1518261 w 6053670"/>
              <a:gd name="connsiteY19" fmla="*/ 171717 h 7139732"/>
              <a:gd name="connsiteX20" fmla="*/ 1720453 w 6053670"/>
              <a:gd name="connsiteY20" fmla="*/ 185518 h 7139732"/>
              <a:gd name="connsiteX21" fmla="*/ 1931121 w 6053670"/>
              <a:gd name="connsiteY21" fmla="*/ 198690 h 7139732"/>
              <a:gd name="connsiteX22" fmla="*/ 2150869 w 6053670"/>
              <a:gd name="connsiteY22" fmla="*/ 211079 h 7139732"/>
              <a:gd name="connsiteX23" fmla="*/ 2263467 w 6053670"/>
              <a:gd name="connsiteY23" fmla="*/ 215470 h 7139732"/>
              <a:gd name="connsiteX24" fmla="*/ 2378487 w 6053670"/>
              <a:gd name="connsiteY24" fmla="*/ 220332 h 7139732"/>
              <a:gd name="connsiteX25" fmla="*/ 2495323 w 6053670"/>
              <a:gd name="connsiteY25" fmla="*/ 224879 h 7139732"/>
              <a:gd name="connsiteX26" fmla="*/ 2612764 w 6053670"/>
              <a:gd name="connsiteY26" fmla="*/ 227859 h 7139732"/>
              <a:gd name="connsiteX27" fmla="*/ 2732627 w 6053670"/>
              <a:gd name="connsiteY27" fmla="*/ 230525 h 7139732"/>
              <a:gd name="connsiteX28" fmla="*/ 2853700 w 6053670"/>
              <a:gd name="connsiteY28" fmla="*/ 233348 h 7139732"/>
              <a:gd name="connsiteX29" fmla="*/ 2977195 w 6053670"/>
              <a:gd name="connsiteY29" fmla="*/ 235229 h 7139732"/>
              <a:gd name="connsiteX30" fmla="*/ 3101901 w 6053670"/>
              <a:gd name="connsiteY30" fmla="*/ 235229 h 7139732"/>
              <a:gd name="connsiteX31" fmla="*/ 3227817 w 6053670"/>
              <a:gd name="connsiteY31" fmla="*/ 236170 h 7139732"/>
              <a:gd name="connsiteX32" fmla="*/ 3354944 w 6053670"/>
              <a:gd name="connsiteY32" fmla="*/ 235229 h 7139732"/>
              <a:gd name="connsiteX33" fmla="*/ 3483887 w 6053670"/>
              <a:gd name="connsiteY33" fmla="*/ 233348 h 7139732"/>
              <a:gd name="connsiteX34" fmla="*/ 3612830 w 6053670"/>
              <a:gd name="connsiteY34" fmla="*/ 231623 h 7139732"/>
              <a:gd name="connsiteX35" fmla="*/ 3743590 w 6053670"/>
              <a:gd name="connsiteY35" fmla="*/ 227859 h 7139732"/>
              <a:gd name="connsiteX36" fmla="*/ 3875560 w 6053670"/>
              <a:gd name="connsiteY36" fmla="*/ 223938 h 7139732"/>
              <a:gd name="connsiteX37" fmla="*/ 4007530 w 6053670"/>
              <a:gd name="connsiteY37" fmla="*/ 219391 h 7139732"/>
              <a:gd name="connsiteX38" fmla="*/ 4140710 w 6053670"/>
              <a:gd name="connsiteY38" fmla="*/ 212961 h 7139732"/>
              <a:gd name="connsiteX39" fmla="*/ 4275102 w 6053670"/>
              <a:gd name="connsiteY39" fmla="*/ 205277 h 7139732"/>
              <a:gd name="connsiteX40" fmla="*/ 4410098 w 6053670"/>
              <a:gd name="connsiteY40" fmla="*/ 197907 h 7139732"/>
              <a:gd name="connsiteX41" fmla="*/ 4545096 w 6053670"/>
              <a:gd name="connsiteY41" fmla="*/ 188498 h 7139732"/>
              <a:gd name="connsiteX42" fmla="*/ 4681909 w 6053670"/>
              <a:gd name="connsiteY42" fmla="*/ 177207 h 7139732"/>
              <a:gd name="connsiteX43" fmla="*/ 4816905 w 6053670"/>
              <a:gd name="connsiteY43" fmla="*/ 165916 h 7139732"/>
              <a:gd name="connsiteX44" fmla="*/ 4954323 w 6053670"/>
              <a:gd name="connsiteY44" fmla="*/ 152899 h 7139732"/>
              <a:gd name="connsiteX45" fmla="*/ 5092347 w 6053670"/>
              <a:gd name="connsiteY45" fmla="*/ 138629 h 7139732"/>
              <a:gd name="connsiteX46" fmla="*/ 5228555 w 6053670"/>
              <a:gd name="connsiteY46" fmla="*/ 123574 h 7139732"/>
              <a:gd name="connsiteX47" fmla="*/ 5366578 w 6053670"/>
              <a:gd name="connsiteY47" fmla="*/ 106010 h 7139732"/>
              <a:gd name="connsiteX48" fmla="*/ 5503997 w 6053670"/>
              <a:gd name="connsiteY48" fmla="*/ 87192 h 7139732"/>
              <a:gd name="connsiteX49" fmla="*/ 5642020 w 6053670"/>
              <a:gd name="connsiteY49" fmla="*/ 68530 h 7139732"/>
              <a:gd name="connsiteX50" fmla="*/ 5779438 w 6053670"/>
              <a:gd name="connsiteY50" fmla="*/ 46733 h 7139732"/>
              <a:gd name="connsiteX51" fmla="*/ 5916251 w 6053670"/>
              <a:gd name="connsiteY51" fmla="*/ 24464 h 7139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053670" h="7139732">
                <a:moveTo>
                  <a:pt x="6053670" y="1098"/>
                </a:moveTo>
                <a:lnTo>
                  <a:pt x="6053670" y="1084479"/>
                </a:lnTo>
                <a:lnTo>
                  <a:pt x="6053670" y="1254558"/>
                </a:lnTo>
                <a:lnTo>
                  <a:pt x="6053670" y="7139732"/>
                </a:lnTo>
                <a:lnTo>
                  <a:pt x="0" y="7139732"/>
                </a:lnTo>
                <a:lnTo>
                  <a:pt x="0" y="1249853"/>
                </a:lnTo>
                <a:lnTo>
                  <a:pt x="0" y="1084479"/>
                </a:lnTo>
                <a:lnTo>
                  <a:pt x="0" y="0"/>
                </a:lnTo>
                <a:lnTo>
                  <a:pt x="35717" y="5488"/>
                </a:lnTo>
                <a:lnTo>
                  <a:pt x="140445" y="21641"/>
                </a:lnTo>
                <a:lnTo>
                  <a:pt x="216722" y="32932"/>
                </a:lnTo>
                <a:lnTo>
                  <a:pt x="307527" y="44850"/>
                </a:lnTo>
                <a:lnTo>
                  <a:pt x="415282" y="59121"/>
                </a:lnTo>
                <a:lnTo>
                  <a:pt x="534539" y="74175"/>
                </a:lnTo>
                <a:lnTo>
                  <a:pt x="668931" y="90014"/>
                </a:lnTo>
                <a:lnTo>
                  <a:pt x="815430" y="106794"/>
                </a:lnTo>
                <a:lnTo>
                  <a:pt x="974641" y="123574"/>
                </a:lnTo>
                <a:lnTo>
                  <a:pt x="1144144" y="140667"/>
                </a:lnTo>
                <a:lnTo>
                  <a:pt x="1326965" y="156506"/>
                </a:lnTo>
                <a:lnTo>
                  <a:pt x="1518261" y="171717"/>
                </a:lnTo>
                <a:lnTo>
                  <a:pt x="1720453" y="185518"/>
                </a:lnTo>
                <a:lnTo>
                  <a:pt x="1931121" y="198690"/>
                </a:lnTo>
                <a:lnTo>
                  <a:pt x="2150869" y="211079"/>
                </a:lnTo>
                <a:lnTo>
                  <a:pt x="2263467" y="215470"/>
                </a:lnTo>
                <a:lnTo>
                  <a:pt x="2378487" y="220332"/>
                </a:lnTo>
                <a:lnTo>
                  <a:pt x="2495323" y="224879"/>
                </a:lnTo>
                <a:lnTo>
                  <a:pt x="2612764" y="227859"/>
                </a:lnTo>
                <a:lnTo>
                  <a:pt x="2732627" y="230525"/>
                </a:lnTo>
                <a:lnTo>
                  <a:pt x="2853700" y="233348"/>
                </a:lnTo>
                <a:lnTo>
                  <a:pt x="2977195" y="235229"/>
                </a:lnTo>
                <a:lnTo>
                  <a:pt x="3101901" y="235229"/>
                </a:lnTo>
                <a:lnTo>
                  <a:pt x="3227817" y="236170"/>
                </a:lnTo>
                <a:lnTo>
                  <a:pt x="3354944" y="235229"/>
                </a:lnTo>
                <a:lnTo>
                  <a:pt x="3483887" y="233348"/>
                </a:lnTo>
                <a:lnTo>
                  <a:pt x="3612830" y="231623"/>
                </a:lnTo>
                <a:lnTo>
                  <a:pt x="3743590" y="227859"/>
                </a:lnTo>
                <a:lnTo>
                  <a:pt x="3875560" y="223938"/>
                </a:lnTo>
                <a:lnTo>
                  <a:pt x="4007530" y="219391"/>
                </a:lnTo>
                <a:lnTo>
                  <a:pt x="4140710" y="212961"/>
                </a:lnTo>
                <a:lnTo>
                  <a:pt x="4275102" y="205277"/>
                </a:lnTo>
                <a:lnTo>
                  <a:pt x="4410098" y="197907"/>
                </a:lnTo>
                <a:lnTo>
                  <a:pt x="4545096" y="188498"/>
                </a:lnTo>
                <a:lnTo>
                  <a:pt x="4681909" y="177207"/>
                </a:lnTo>
                <a:lnTo>
                  <a:pt x="4816905" y="165916"/>
                </a:lnTo>
                <a:lnTo>
                  <a:pt x="4954323" y="152899"/>
                </a:lnTo>
                <a:lnTo>
                  <a:pt x="5092347" y="138629"/>
                </a:lnTo>
                <a:lnTo>
                  <a:pt x="5228555" y="123574"/>
                </a:lnTo>
                <a:lnTo>
                  <a:pt x="5366578" y="106010"/>
                </a:lnTo>
                <a:lnTo>
                  <a:pt x="5503997" y="87192"/>
                </a:lnTo>
                <a:lnTo>
                  <a:pt x="5642020" y="68530"/>
                </a:lnTo>
                <a:lnTo>
                  <a:pt x="5779438" y="46733"/>
                </a:lnTo>
                <a:lnTo>
                  <a:pt x="5916251" y="2446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ar-JO"/>
          </a:p>
        </p:txBody>
      </p:sp>
      <p:sp>
        <p:nvSpPr>
          <p:cNvPr id="70" name="Freeform 5">
            <a:extLst>
              <a:ext uri="{FF2B5EF4-FFF2-40B4-BE49-F238E27FC236}">
                <a16:creationId xmlns:a16="http://schemas.microsoft.com/office/drawing/2014/main" id="{120C3D8D-85CB-7B58-6009-F8CC5E83F1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9144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ar-JO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6D55BFDB-1583-42F7-692E-CFC64D2601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ar-JO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0F043C78-DC6A-61E3-9E0B-78169CC183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667000"/>
            <a:ext cx="3143250" cy="41910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1000"/>
                </a:schemeClr>
              </a:gs>
              <a:gs pos="75000">
                <a:schemeClr val="accent5">
                  <a:alpha val="0"/>
                </a:schemeClr>
              </a:gs>
              <a:gs pos="36000">
                <a:schemeClr val="accent5"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ar-JO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CDA4CCCA-6DAF-D5B5-A373-A1ADAD6B8D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895600"/>
            <a:ext cx="1771650" cy="23622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8000"/>
                </a:schemeClr>
              </a:gs>
              <a:gs pos="72000">
                <a:schemeClr val="accent5">
                  <a:alpha val="0"/>
                </a:schemeClr>
              </a:gs>
              <a:gs pos="36000">
                <a:schemeClr val="accent5"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ar-JO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099295-93A0-9520-3023-6415A7CCDCF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866216" y="2120900"/>
            <a:ext cx="2350294" cy="3898900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tabLst/>
              <a:defRPr/>
            </a:pPr>
            <a:r>
              <a:rPr lang="en-US" sz="18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Settings Page</a:t>
            </a:r>
            <a:br>
              <a:rPr lang="en-US" sz="18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</a:b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8" name="Freeform 5">
            <a:extLst>
              <a:ext uri="{FF2B5EF4-FFF2-40B4-BE49-F238E27FC236}">
                <a16:creationId xmlns:a16="http://schemas.microsoft.com/office/drawing/2014/main" id="{FBE08E22-A984-EF2C-3745-F0A94CB800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1942938" y="1881194"/>
            <a:ext cx="3299407" cy="330693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/>
          <a:lstStyle/>
          <a:p>
            <a:endParaRPr lang="ar-JO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932684C4-CBBC-783A-7464-E9C8D664E35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232" t="5511" r="4480" b="5837"/>
          <a:stretch/>
        </p:blipFill>
        <p:spPr>
          <a:xfrm>
            <a:off x="4572000" y="1024129"/>
            <a:ext cx="2938858" cy="5096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333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Group 86">
            <a:extLst>
              <a:ext uri="{FF2B5EF4-FFF2-40B4-BE49-F238E27FC236}">
                <a16:creationId xmlns:a16="http://schemas.microsoft.com/office/drawing/2014/main" id="{DDA34B8A-FA8D-4E16-AD72-7B60B1C258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9144000" cy="6858000"/>
            <a:chOff x="0" y="0"/>
            <a:chExt cx="12192000" cy="6858000"/>
          </a:xfrm>
        </p:grpSpPr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6885D229-60DD-4D71-8181-10E781C149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4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ar-JO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0B0DAA45-BE66-4F0C-93A6-519D941071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ar-JO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EF449A3D-A43B-4688-BD89-35734D0072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ar-JO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74E9975C-AF3D-48EF-B3F0-112A01A382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ar-JO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CF00A076-2FEA-40D1-8F85-8424817979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ar-JO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A2E68741-6133-4CAA-BF3C-F0E6CF40C5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ar-JO"/>
            </a:p>
          </p:txBody>
        </p:sp>
        <p:sp>
          <p:nvSpPr>
            <p:cNvPr id="94" name="Freeform 5">
              <a:extLst>
                <a:ext uri="{FF2B5EF4-FFF2-40B4-BE49-F238E27FC236}">
                  <a16:creationId xmlns:a16="http://schemas.microsoft.com/office/drawing/2014/main" id="{76C01C64-4A8B-42FC-93C5-2D6A3EBAB7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ar-JO"/>
            </a:p>
          </p:txBody>
        </p:sp>
        <p:sp>
          <p:nvSpPr>
            <p:cNvPr id="95" name="Freeform 5">
              <a:extLst>
                <a:ext uri="{FF2B5EF4-FFF2-40B4-BE49-F238E27FC236}">
                  <a16:creationId xmlns:a16="http://schemas.microsoft.com/office/drawing/2014/main" id="{D969AEA9-C1EE-45E1-9964-D9705492E1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ar-JO"/>
            </a:p>
          </p:txBody>
        </p:sp>
        <p:sp>
          <p:nvSpPr>
            <p:cNvPr id="96" name="Freeform 5">
              <a:extLst>
                <a:ext uri="{FF2B5EF4-FFF2-40B4-BE49-F238E27FC236}">
                  <a16:creationId xmlns:a16="http://schemas.microsoft.com/office/drawing/2014/main" id="{4845E67D-4E5B-44B3-AB74-5E95C839E7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ar-JO"/>
            </a:p>
          </p:txBody>
        </p:sp>
      </p:grpSp>
      <p:sp>
        <p:nvSpPr>
          <p:cNvPr id="98" name="Rectangle 97">
            <a:extLst>
              <a:ext uri="{FF2B5EF4-FFF2-40B4-BE49-F238E27FC236}">
                <a16:creationId xmlns:a16="http://schemas.microsoft.com/office/drawing/2014/main" id="{079CE317-680B-449C-A423-71C1FE069B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ar-JO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D5C2CC-500B-3DB9-BAF4-2AC2E8CA1E46}"/>
              </a:ext>
            </a:extLst>
          </p:cNvPr>
          <p:cNvSpPr txBox="1"/>
          <p:nvPr/>
        </p:nvSpPr>
        <p:spPr>
          <a:xfrm>
            <a:off x="866215" y="2603500"/>
            <a:ext cx="4797985" cy="34163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Provider Interface tutorial</a:t>
            </a:r>
          </a:p>
        </p:txBody>
      </p:sp>
      <p:pic>
        <p:nvPicPr>
          <p:cNvPr id="2" name="WhatsApp Video 2024-12-30 at 4.01.40 AM">
            <a:hlinkClick r:id="" action="ppaction://media"/>
            <a:extLst>
              <a:ext uri="{FF2B5EF4-FFF2-40B4-BE49-F238E27FC236}">
                <a16:creationId xmlns:a16="http://schemas.microsoft.com/office/drawing/2014/main" id="{A81A8BE5-4E87-445B-7822-7AD15C48EB2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489844" y="2615943"/>
            <a:ext cx="2219579" cy="3588751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87816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2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CD515A1-9394-7A7D-A7D9-6B26F44E3B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070B7709-68AA-1DEE-7C0E-37D5E58D52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9144000" cy="6858000"/>
            <a:chOff x="0" y="0"/>
            <a:chExt cx="12192000" cy="6858000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87BB3D71-666B-BB1C-CB46-515E3C5E14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ar-JO"/>
            </a:p>
          </p:txBody>
        </p:sp>
        <p:sp>
          <p:nvSpPr>
            <p:cNvPr id="38" name="Freeform 5">
              <a:extLst>
                <a:ext uri="{FF2B5EF4-FFF2-40B4-BE49-F238E27FC236}">
                  <a16:creationId xmlns:a16="http://schemas.microsoft.com/office/drawing/2014/main" id="{868250E9-787A-4C1A-D43A-8B0C2C3C05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ar-JO"/>
            </a:p>
          </p:txBody>
        </p: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5C212E2F-6061-60C4-4F15-EB6FFE3C9D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ar-JO"/>
          </a:p>
        </p:txBody>
      </p:sp>
      <p:sp>
        <p:nvSpPr>
          <p:cNvPr id="42" name="Freeform 5">
            <a:extLst>
              <a:ext uri="{FF2B5EF4-FFF2-40B4-BE49-F238E27FC236}">
                <a16:creationId xmlns:a16="http://schemas.microsoft.com/office/drawing/2014/main" id="{E7F21463-ECF5-3DAE-913A-98A3D7184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9144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ar-JO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19DC6F-C14D-71EE-D48D-16A559EEA0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8696" y="1241266"/>
            <a:ext cx="3598607" cy="3153753"/>
          </a:xfr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en-US" sz="5400" i="0" kern="1200" dirty="0">
                <a:ln w="0"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BACKEND </a:t>
            </a:r>
            <a:r>
              <a:rPr lang="en-US" sz="4000" i="0" kern="1200" dirty="0">
                <a:ln w="0"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WORKSPACE</a:t>
            </a:r>
            <a:r>
              <a:rPr lang="en-US" sz="5400" i="0" kern="1200" dirty="0">
                <a:ln w="0"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rPr>
              <a:t> 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C708D3FD-1EA9-AE17-EFD4-A2AE607589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ar-JO"/>
          </a:p>
        </p:txBody>
      </p:sp>
      <p:pic>
        <p:nvPicPr>
          <p:cNvPr id="4" name="Graphic 3" descr="Web design outline">
            <a:extLst>
              <a:ext uri="{FF2B5EF4-FFF2-40B4-BE49-F238E27FC236}">
                <a16:creationId xmlns:a16="http://schemas.microsoft.com/office/drawing/2014/main" id="{91CD8C36-0787-9911-DCB3-84AD7FF89B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832323" y="1557603"/>
            <a:ext cx="3739677" cy="3739677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555362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8000"/>
                <a:hueMod val="124000"/>
                <a:satMod val="148000"/>
                <a:lumMod val="124000"/>
              </a:schemeClr>
            </a:gs>
            <a:gs pos="100000">
              <a:schemeClr val="bg1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330FAE4-60A1-A54F-C0D1-3ECADA5D13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Rectangle 82">
            <a:extLst>
              <a:ext uri="{FF2B5EF4-FFF2-40B4-BE49-F238E27FC236}">
                <a16:creationId xmlns:a16="http://schemas.microsoft.com/office/drawing/2014/main" id="{388DD50E-1D2D-48C6-A470-79FB7F337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ar-JO"/>
          </a:p>
        </p:txBody>
      </p:sp>
      <p:sp useBgFill="1">
        <p:nvSpPr>
          <p:cNvPr id="85" name="Rectangle 84">
            <a:extLst>
              <a:ext uri="{FF2B5EF4-FFF2-40B4-BE49-F238E27FC236}">
                <a16:creationId xmlns:a16="http://schemas.microsoft.com/office/drawing/2014/main" id="{786DE8A2-E45F-4163-B246-A5162E17BE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CC88A9C7-37B3-4341-BF1A-E8F3049ECB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2599" y="643468"/>
            <a:ext cx="8178800" cy="55710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ED167D65-69E3-4B5B-5FD2-BC3DCC02B5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357" y="1560107"/>
            <a:ext cx="7463281" cy="3731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9970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8000"/>
                <a:hueMod val="124000"/>
                <a:satMod val="148000"/>
                <a:lumMod val="124000"/>
              </a:schemeClr>
            </a:gs>
            <a:gs pos="100000">
              <a:schemeClr val="bg1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C333793-3D11-17F8-F69A-41A862514F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Rectangle 91">
            <a:extLst>
              <a:ext uri="{FF2B5EF4-FFF2-40B4-BE49-F238E27FC236}">
                <a16:creationId xmlns:a16="http://schemas.microsoft.com/office/drawing/2014/main" id="{388DD50E-1D2D-48C6-A470-79FB7F337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ar-JO"/>
          </a:p>
        </p:txBody>
      </p:sp>
      <p:sp useBgFill="1">
        <p:nvSpPr>
          <p:cNvPr id="94" name="Rectangle 93">
            <a:extLst>
              <a:ext uri="{FF2B5EF4-FFF2-40B4-BE49-F238E27FC236}">
                <a16:creationId xmlns:a16="http://schemas.microsoft.com/office/drawing/2014/main" id="{786DE8A2-E45F-4163-B246-A5162E17BE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CC88A9C7-37B3-4341-BF1A-E8F3049ECB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2599" y="643468"/>
            <a:ext cx="8178800" cy="55710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483216E9-958E-DA41-87CB-9CE3031D85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357" y="1569436"/>
            <a:ext cx="7463281" cy="3712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9371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8000"/>
                <a:hueMod val="124000"/>
                <a:satMod val="148000"/>
                <a:lumMod val="124000"/>
              </a:schemeClr>
            </a:gs>
            <a:gs pos="100000">
              <a:schemeClr val="bg1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7A2E4A8-2BF5-6B37-8FEF-A4A4E04EEE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Rectangle 91">
            <a:extLst>
              <a:ext uri="{FF2B5EF4-FFF2-40B4-BE49-F238E27FC236}">
                <a16:creationId xmlns:a16="http://schemas.microsoft.com/office/drawing/2014/main" id="{388DD50E-1D2D-48C6-A470-79FB7F337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ar-JO"/>
          </a:p>
        </p:txBody>
      </p:sp>
      <p:sp useBgFill="1">
        <p:nvSpPr>
          <p:cNvPr id="94" name="Rectangle 93">
            <a:extLst>
              <a:ext uri="{FF2B5EF4-FFF2-40B4-BE49-F238E27FC236}">
                <a16:creationId xmlns:a16="http://schemas.microsoft.com/office/drawing/2014/main" id="{786DE8A2-E45F-4163-B246-A5162E17BE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CC88A9C7-37B3-4341-BF1A-E8F3049ECB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2599" y="643468"/>
            <a:ext cx="8178800" cy="55710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B6C900A6-F35A-2595-873D-D3F073D3C0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357" y="1550778"/>
            <a:ext cx="7463281" cy="3750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2338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08BCF048-8940-4354-B9EC-5AD74E283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9144000" cy="6858000"/>
            <a:chOff x="0" y="0"/>
            <a:chExt cx="12192000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024C14A-78BD-44B0-82BE-6A0D0A2706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ar-JO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809F3D29-EDB1-4F1C-A0E0-36F28CE171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ar-JO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282F4AB-C7B8-4A86-9927-AA106AA27B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ar-JO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0B26874-5AFA-4D1E-94A9-53AF9790D7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ar-JO"/>
            </a:p>
          </p:txBody>
        </p:sp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A1DA6C95-40F8-4305-89F6-17F6167C0B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ar-JO"/>
            </a:p>
          </p:txBody>
        </p:sp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A2FA2D29-AEEE-4FFA-B233-94FBE84C9B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ar-JO"/>
            </a:p>
          </p:txBody>
        </p:sp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6DA5143E-FA8E-4EC1-99F7-35AE5AD4E3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ar-JO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6" y="973667"/>
            <a:ext cx="2206657" cy="4833745"/>
          </a:xfrm>
        </p:spPr>
        <p:txBody>
          <a:bodyPr>
            <a:normAutofit/>
          </a:bodyPr>
          <a:lstStyle/>
          <a:p>
            <a:r>
              <a:rPr lang="en-GB" sz="2700" b="1">
                <a:solidFill>
                  <a:srgbClr val="EBEBEB"/>
                </a:solidFill>
                <a:latin typeface="Arial"/>
              </a:rPr>
              <a:t>Introduction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C28BCC9-4093-4FD5-83EB-7EC297F513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ar-JO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FA5BECA-46AC-A046-F104-B2398558350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06390712"/>
              </p:ext>
            </p:extLst>
          </p:nvPr>
        </p:nvGraphicFramePr>
        <p:xfrm>
          <a:off x="3895725" y="808038"/>
          <a:ext cx="4793456" cy="52466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8000"/>
                <a:hueMod val="124000"/>
                <a:satMod val="148000"/>
                <a:lumMod val="124000"/>
              </a:schemeClr>
            </a:gs>
            <a:gs pos="100000">
              <a:schemeClr val="bg1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C99104B-DC2A-848D-9543-2E2E759215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Rectangle 91">
            <a:extLst>
              <a:ext uri="{FF2B5EF4-FFF2-40B4-BE49-F238E27FC236}">
                <a16:creationId xmlns:a16="http://schemas.microsoft.com/office/drawing/2014/main" id="{388DD50E-1D2D-48C6-A470-79FB7F337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ar-JO"/>
          </a:p>
        </p:txBody>
      </p:sp>
      <p:sp useBgFill="1">
        <p:nvSpPr>
          <p:cNvPr id="94" name="Rectangle 93">
            <a:extLst>
              <a:ext uri="{FF2B5EF4-FFF2-40B4-BE49-F238E27FC236}">
                <a16:creationId xmlns:a16="http://schemas.microsoft.com/office/drawing/2014/main" id="{786DE8A2-E45F-4163-B246-A5162E17BE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CC88A9C7-37B3-4341-BF1A-E8F3049ECB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2599" y="643468"/>
            <a:ext cx="8178800" cy="55710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6B7FCF2E-9CF3-C9F4-FDD8-7C53C19E40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357" y="1597423"/>
            <a:ext cx="7463281" cy="3657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5984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5" y="973668"/>
            <a:ext cx="6571060" cy="706964"/>
          </a:xfrm>
        </p:spPr>
        <p:txBody>
          <a:bodyPr vert="horz" lIns="91440" tIns="45720" rIns="91440" bIns="45720" rtlCol="0">
            <a:normAutofit/>
          </a:bodyPr>
          <a:lstStyle/>
          <a:p>
            <a:pPr rtl="0"/>
            <a:r>
              <a:rPr lang="en-US">
                <a:solidFill>
                  <a:srgbClr val="EBEBEB"/>
                </a:solidFill>
              </a:rPr>
              <a:t>Challenges</a:t>
            </a:r>
          </a:p>
        </p:txBody>
      </p:sp>
      <p:graphicFrame>
        <p:nvGraphicFramePr>
          <p:cNvPr id="8" name="TextBox 5">
            <a:extLst>
              <a:ext uri="{FF2B5EF4-FFF2-40B4-BE49-F238E27FC236}">
                <a16:creationId xmlns:a16="http://schemas.microsoft.com/office/drawing/2014/main" id="{CA6752B5-405E-331A-CDFA-8209FED5D69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63662120"/>
              </p:ext>
            </p:extLst>
          </p:nvPr>
        </p:nvGraphicFramePr>
        <p:xfrm>
          <a:off x="965200" y="2925232"/>
          <a:ext cx="7219037" cy="30864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4091D54B-59AB-4A5E-8E9E-0421BD66D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9144000" cy="6858000"/>
            <a:chOff x="0" y="0"/>
            <a:chExt cx="12192000" cy="685800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47CE62E-FFFD-4A1F-BA78-C3B89C36FC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ar-JO"/>
            </a:p>
          </p:txBody>
        </p:sp>
        <p:sp>
          <p:nvSpPr>
            <p:cNvPr id="23" name="Freeform 5">
              <a:extLst>
                <a:ext uri="{FF2B5EF4-FFF2-40B4-BE49-F238E27FC236}">
                  <a16:creationId xmlns:a16="http://schemas.microsoft.com/office/drawing/2014/main" id="{AE51FD27-6B6A-4D21-BF22-245DA9BD0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ar-JO"/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B8144315-1C5A-4185-A952-25D98D303D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ar-JO"/>
          </a:p>
        </p:txBody>
      </p:sp>
      <p:sp>
        <p:nvSpPr>
          <p:cNvPr id="19" name="Freeform 5">
            <a:extLst>
              <a:ext uri="{FF2B5EF4-FFF2-40B4-BE49-F238E27FC236}">
                <a16:creationId xmlns:a16="http://schemas.microsoft.com/office/drawing/2014/main" id="{4E212B76-74CB-461F-90A3-EF4F2397A8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9144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ar-JO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58696" y="1241266"/>
            <a:ext cx="3598607" cy="3153753"/>
          </a:xfr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en-US" sz="54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8C347F-EAAB-C0EF-A705-EC2CB7E30B51}"/>
              </a:ext>
            </a:extLst>
          </p:cNvPr>
          <p:cNvSpPr txBox="1"/>
          <p:nvPr/>
        </p:nvSpPr>
        <p:spPr>
          <a:xfrm>
            <a:off x="5058696" y="4591665"/>
            <a:ext cx="3598607" cy="1622322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>
              <a:spcBef>
                <a:spcPts val="1000"/>
              </a:spcBef>
              <a:buClr>
                <a:schemeClr val="accent1"/>
              </a:buClr>
              <a:buSzPct val="80000"/>
            </a:pPr>
            <a:r>
              <a:rPr lang="en-US" b="0" i="0" kern="1200" cap="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rPr>
              <a:t>We appreciate your attention and support for the Optimal State of Living App.​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1E746D0-4B37-4869-B2EF-79D5F0FFFB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ar-JO"/>
          </a:p>
        </p:txBody>
      </p:sp>
      <p:pic>
        <p:nvPicPr>
          <p:cNvPr id="10" name="Graphic 9" descr="Smiling Face with No Fill">
            <a:extLst>
              <a:ext uri="{FF2B5EF4-FFF2-40B4-BE49-F238E27FC236}">
                <a16:creationId xmlns:a16="http://schemas.microsoft.com/office/drawing/2014/main" id="{40E3A02E-82DD-3A0D-A18B-46733203C3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2323" y="1557603"/>
            <a:ext cx="3739677" cy="3739677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510C9632-BB6F-48EE-AB65-501878BA5D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587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ar-JO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4EC8AAB6-953B-4D29-9967-3C44D06BB4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3122264" y="751601"/>
            <a:ext cx="6053670" cy="5354799"/>
          </a:xfrm>
          <a:custGeom>
            <a:avLst/>
            <a:gdLst>
              <a:gd name="connsiteX0" fmla="*/ 6053670 w 6053670"/>
              <a:gd name="connsiteY0" fmla="*/ 1098 h 7139732"/>
              <a:gd name="connsiteX1" fmla="*/ 6053670 w 6053670"/>
              <a:gd name="connsiteY1" fmla="*/ 1084479 h 7139732"/>
              <a:gd name="connsiteX2" fmla="*/ 6053670 w 6053670"/>
              <a:gd name="connsiteY2" fmla="*/ 1254558 h 7139732"/>
              <a:gd name="connsiteX3" fmla="*/ 6053670 w 6053670"/>
              <a:gd name="connsiteY3" fmla="*/ 7139732 h 7139732"/>
              <a:gd name="connsiteX4" fmla="*/ 0 w 6053670"/>
              <a:gd name="connsiteY4" fmla="*/ 7139732 h 7139732"/>
              <a:gd name="connsiteX5" fmla="*/ 0 w 6053670"/>
              <a:gd name="connsiteY5" fmla="*/ 1249853 h 7139732"/>
              <a:gd name="connsiteX6" fmla="*/ 0 w 6053670"/>
              <a:gd name="connsiteY6" fmla="*/ 1084479 h 7139732"/>
              <a:gd name="connsiteX7" fmla="*/ 0 w 6053670"/>
              <a:gd name="connsiteY7" fmla="*/ 0 h 7139732"/>
              <a:gd name="connsiteX8" fmla="*/ 35717 w 6053670"/>
              <a:gd name="connsiteY8" fmla="*/ 5488 h 7139732"/>
              <a:gd name="connsiteX9" fmla="*/ 140445 w 6053670"/>
              <a:gd name="connsiteY9" fmla="*/ 21641 h 7139732"/>
              <a:gd name="connsiteX10" fmla="*/ 216722 w 6053670"/>
              <a:gd name="connsiteY10" fmla="*/ 32932 h 7139732"/>
              <a:gd name="connsiteX11" fmla="*/ 307527 w 6053670"/>
              <a:gd name="connsiteY11" fmla="*/ 44850 h 7139732"/>
              <a:gd name="connsiteX12" fmla="*/ 415282 w 6053670"/>
              <a:gd name="connsiteY12" fmla="*/ 59121 h 7139732"/>
              <a:gd name="connsiteX13" fmla="*/ 534539 w 6053670"/>
              <a:gd name="connsiteY13" fmla="*/ 74175 h 7139732"/>
              <a:gd name="connsiteX14" fmla="*/ 668931 w 6053670"/>
              <a:gd name="connsiteY14" fmla="*/ 90014 h 7139732"/>
              <a:gd name="connsiteX15" fmla="*/ 815430 w 6053670"/>
              <a:gd name="connsiteY15" fmla="*/ 106794 h 7139732"/>
              <a:gd name="connsiteX16" fmla="*/ 974641 w 6053670"/>
              <a:gd name="connsiteY16" fmla="*/ 123574 h 7139732"/>
              <a:gd name="connsiteX17" fmla="*/ 1144144 w 6053670"/>
              <a:gd name="connsiteY17" fmla="*/ 140667 h 7139732"/>
              <a:gd name="connsiteX18" fmla="*/ 1326965 w 6053670"/>
              <a:gd name="connsiteY18" fmla="*/ 156506 h 7139732"/>
              <a:gd name="connsiteX19" fmla="*/ 1518261 w 6053670"/>
              <a:gd name="connsiteY19" fmla="*/ 171717 h 7139732"/>
              <a:gd name="connsiteX20" fmla="*/ 1720453 w 6053670"/>
              <a:gd name="connsiteY20" fmla="*/ 185518 h 7139732"/>
              <a:gd name="connsiteX21" fmla="*/ 1931121 w 6053670"/>
              <a:gd name="connsiteY21" fmla="*/ 198690 h 7139732"/>
              <a:gd name="connsiteX22" fmla="*/ 2150869 w 6053670"/>
              <a:gd name="connsiteY22" fmla="*/ 211079 h 7139732"/>
              <a:gd name="connsiteX23" fmla="*/ 2263467 w 6053670"/>
              <a:gd name="connsiteY23" fmla="*/ 215470 h 7139732"/>
              <a:gd name="connsiteX24" fmla="*/ 2378487 w 6053670"/>
              <a:gd name="connsiteY24" fmla="*/ 220332 h 7139732"/>
              <a:gd name="connsiteX25" fmla="*/ 2495323 w 6053670"/>
              <a:gd name="connsiteY25" fmla="*/ 224879 h 7139732"/>
              <a:gd name="connsiteX26" fmla="*/ 2612764 w 6053670"/>
              <a:gd name="connsiteY26" fmla="*/ 227859 h 7139732"/>
              <a:gd name="connsiteX27" fmla="*/ 2732627 w 6053670"/>
              <a:gd name="connsiteY27" fmla="*/ 230525 h 7139732"/>
              <a:gd name="connsiteX28" fmla="*/ 2853700 w 6053670"/>
              <a:gd name="connsiteY28" fmla="*/ 233348 h 7139732"/>
              <a:gd name="connsiteX29" fmla="*/ 2977195 w 6053670"/>
              <a:gd name="connsiteY29" fmla="*/ 235229 h 7139732"/>
              <a:gd name="connsiteX30" fmla="*/ 3101901 w 6053670"/>
              <a:gd name="connsiteY30" fmla="*/ 235229 h 7139732"/>
              <a:gd name="connsiteX31" fmla="*/ 3227817 w 6053670"/>
              <a:gd name="connsiteY31" fmla="*/ 236170 h 7139732"/>
              <a:gd name="connsiteX32" fmla="*/ 3354944 w 6053670"/>
              <a:gd name="connsiteY32" fmla="*/ 235229 h 7139732"/>
              <a:gd name="connsiteX33" fmla="*/ 3483887 w 6053670"/>
              <a:gd name="connsiteY33" fmla="*/ 233348 h 7139732"/>
              <a:gd name="connsiteX34" fmla="*/ 3612830 w 6053670"/>
              <a:gd name="connsiteY34" fmla="*/ 231623 h 7139732"/>
              <a:gd name="connsiteX35" fmla="*/ 3743590 w 6053670"/>
              <a:gd name="connsiteY35" fmla="*/ 227859 h 7139732"/>
              <a:gd name="connsiteX36" fmla="*/ 3875560 w 6053670"/>
              <a:gd name="connsiteY36" fmla="*/ 223938 h 7139732"/>
              <a:gd name="connsiteX37" fmla="*/ 4007530 w 6053670"/>
              <a:gd name="connsiteY37" fmla="*/ 219391 h 7139732"/>
              <a:gd name="connsiteX38" fmla="*/ 4140710 w 6053670"/>
              <a:gd name="connsiteY38" fmla="*/ 212961 h 7139732"/>
              <a:gd name="connsiteX39" fmla="*/ 4275102 w 6053670"/>
              <a:gd name="connsiteY39" fmla="*/ 205277 h 7139732"/>
              <a:gd name="connsiteX40" fmla="*/ 4410098 w 6053670"/>
              <a:gd name="connsiteY40" fmla="*/ 197907 h 7139732"/>
              <a:gd name="connsiteX41" fmla="*/ 4545096 w 6053670"/>
              <a:gd name="connsiteY41" fmla="*/ 188498 h 7139732"/>
              <a:gd name="connsiteX42" fmla="*/ 4681909 w 6053670"/>
              <a:gd name="connsiteY42" fmla="*/ 177207 h 7139732"/>
              <a:gd name="connsiteX43" fmla="*/ 4816905 w 6053670"/>
              <a:gd name="connsiteY43" fmla="*/ 165916 h 7139732"/>
              <a:gd name="connsiteX44" fmla="*/ 4954323 w 6053670"/>
              <a:gd name="connsiteY44" fmla="*/ 152899 h 7139732"/>
              <a:gd name="connsiteX45" fmla="*/ 5092347 w 6053670"/>
              <a:gd name="connsiteY45" fmla="*/ 138629 h 7139732"/>
              <a:gd name="connsiteX46" fmla="*/ 5228555 w 6053670"/>
              <a:gd name="connsiteY46" fmla="*/ 123574 h 7139732"/>
              <a:gd name="connsiteX47" fmla="*/ 5366578 w 6053670"/>
              <a:gd name="connsiteY47" fmla="*/ 106010 h 7139732"/>
              <a:gd name="connsiteX48" fmla="*/ 5503997 w 6053670"/>
              <a:gd name="connsiteY48" fmla="*/ 87192 h 7139732"/>
              <a:gd name="connsiteX49" fmla="*/ 5642020 w 6053670"/>
              <a:gd name="connsiteY49" fmla="*/ 68530 h 7139732"/>
              <a:gd name="connsiteX50" fmla="*/ 5779438 w 6053670"/>
              <a:gd name="connsiteY50" fmla="*/ 46733 h 7139732"/>
              <a:gd name="connsiteX51" fmla="*/ 5916251 w 6053670"/>
              <a:gd name="connsiteY51" fmla="*/ 24464 h 7139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053670" h="7139732">
                <a:moveTo>
                  <a:pt x="6053670" y="1098"/>
                </a:moveTo>
                <a:lnTo>
                  <a:pt x="6053670" y="1084479"/>
                </a:lnTo>
                <a:lnTo>
                  <a:pt x="6053670" y="1254558"/>
                </a:lnTo>
                <a:lnTo>
                  <a:pt x="6053670" y="7139732"/>
                </a:lnTo>
                <a:lnTo>
                  <a:pt x="0" y="7139732"/>
                </a:lnTo>
                <a:lnTo>
                  <a:pt x="0" y="1249853"/>
                </a:lnTo>
                <a:lnTo>
                  <a:pt x="0" y="1084479"/>
                </a:lnTo>
                <a:lnTo>
                  <a:pt x="0" y="0"/>
                </a:lnTo>
                <a:lnTo>
                  <a:pt x="35717" y="5488"/>
                </a:lnTo>
                <a:lnTo>
                  <a:pt x="140445" y="21641"/>
                </a:lnTo>
                <a:lnTo>
                  <a:pt x="216722" y="32932"/>
                </a:lnTo>
                <a:lnTo>
                  <a:pt x="307527" y="44850"/>
                </a:lnTo>
                <a:lnTo>
                  <a:pt x="415282" y="59121"/>
                </a:lnTo>
                <a:lnTo>
                  <a:pt x="534539" y="74175"/>
                </a:lnTo>
                <a:lnTo>
                  <a:pt x="668931" y="90014"/>
                </a:lnTo>
                <a:lnTo>
                  <a:pt x="815430" y="106794"/>
                </a:lnTo>
                <a:lnTo>
                  <a:pt x="974641" y="123574"/>
                </a:lnTo>
                <a:lnTo>
                  <a:pt x="1144144" y="140667"/>
                </a:lnTo>
                <a:lnTo>
                  <a:pt x="1326965" y="156506"/>
                </a:lnTo>
                <a:lnTo>
                  <a:pt x="1518261" y="171717"/>
                </a:lnTo>
                <a:lnTo>
                  <a:pt x="1720453" y="185518"/>
                </a:lnTo>
                <a:lnTo>
                  <a:pt x="1931121" y="198690"/>
                </a:lnTo>
                <a:lnTo>
                  <a:pt x="2150869" y="211079"/>
                </a:lnTo>
                <a:lnTo>
                  <a:pt x="2263467" y="215470"/>
                </a:lnTo>
                <a:lnTo>
                  <a:pt x="2378487" y="220332"/>
                </a:lnTo>
                <a:lnTo>
                  <a:pt x="2495323" y="224879"/>
                </a:lnTo>
                <a:lnTo>
                  <a:pt x="2612764" y="227859"/>
                </a:lnTo>
                <a:lnTo>
                  <a:pt x="2732627" y="230525"/>
                </a:lnTo>
                <a:lnTo>
                  <a:pt x="2853700" y="233348"/>
                </a:lnTo>
                <a:lnTo>
                  <a:pt x="2977195" y="235229"/>
                </a:lnTo>
                <a:lnTo>
                  <a:pt x="3101901" y="235229"/>
                </a:lnTo>
                <a:lnTo>
                  <a:pt x="3227817" y="236170"/>
                </a:lnTo>
                <a:lnTo>
                  <a:pt x="3354944" y="235229"/>
                </a:lnTo>
                <a:lnTo>
                  <a:pt x="3483887" y="233348"/>
                </a:lnTo>
                <a:lnTo>
                  <a:pt x="3612830" y="231623"/>
                </a:lnTo>
                <a:lnTo>
                  <a:pt x="3743590" y="227859"/>
                </a:lnTo>
                <a:lnTo>
                  <a:pt x="3875560" y="223938"/>
                </a:lnTo>
                <a:lnTo>
                  <a:pt x="4007530" y="219391"/>
                </a:lnTo>
                <a:lnTo>
                  <a:pt x="4140710" y="212961"/>
                </a:lnTo>
                <a:lnTo>
                  <a:pt x="4275102" y="205277"/>
                </a:lnTo>
                <a:lnTo>
                  <a:pt x="4410098" y="197907"/>
                </a:lnTo>
                <a:lnTo>
                  <a:pt x="4545096" y="188498"/>
                </a:lnTo>
                <a:lnTo>
                  <a:pt x="4681909" y="177207"/>
                </a:lnTo>
                <a:lnTo>
                  <a:pt x="4816905" y="165916"/>
                </a:lnTo>
                <a:lnTo>
                  <a:pt x="4954323" y="152899"/>
                </a:lnTo>
                <a:lnTo>
                  <a:pt x="5092347" y="138629"/>
                </a:lnTo>
                <a:lnTo>
                  <a:pt x="5228555" y="123574"/>
                </a:lnTo>
                <a:lnTo>
                  <a:pt x="5366578" y="106010"/>
                </a:lnTo>
                <a:lnTo>
                  <a:pt x="5503997" y="87192"/>
                </a:lnTo>
                <a:lnTo>
                  <a:pt x="5642020" y="68530"/>
                </a:lnTo>
                <a:lnTo>
                  <a:pt x="5779438" y="46733"/>
                </a:lnTo>
                <a:lnTo>
                  <a:pt x="5916251" y="2446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ar-JO"/>
          </a:p>
        </p:txBody>
      </p:sp>
      <p:sp>
        <p:nvSpPr>
          <p:cNvPr id="25" name="Freeform 5">
            <a:extLst>
              <a:ext uri="{FF2B5EF4-FFF2-40B4-BE49-F238E27FC236}">
                <a16:creationId xmlns:a16="http://schemas.microsoft.com/office/drawing/2014/main" id="{C89ED458-2326-40DC-9C7B-1A717B6551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9144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ar-JO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6" y="973668"/>
            <a:ext cx="2206657" cy="102023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rtl="0">
              <a:lnSpc>
                <a:spcPct val="90000"/>
              </a:lnSpc>
            </a:pPr>
            <a:r>
              <a:rPr lang="en-US" sz="3100" dirty="0">
                <a:solidFill>
                  <a:schemeClr val="tx1"/>
                </a:solidFill>
              </a:rPr>
              <a:t>Problem Statement</a:t>
            </a:r>
          </a:p>
        </p:txBody>
      </p:sp>
      <p:pic>
        <p:nvPicPr>
          <p:cNvPr id="5" name="Picture 4" descr="A stethoscope in white background">
            <a:extLst>
              <a:ext uri="{FF2B5EF4-FFF2-40B4-BE49-F238E27FC236}">
                <a16:creationId xmlns:a16="http://schemas.microsoft.com/office/drawing/2014/main" id="{40C8CA0A-DD6D-C7B6-0CCC-F7B4EB48899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5095" r="13963" b="1"/>
          <a:stretch/>
        </p:blipFill>
        <p:spPr>
          <a:xfrm>
            <a:off x="3922466" y="1218627"/>
            <a:ext cx="4793650" cy="5250498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6F9D1DE6-E368-4F07-85F9-D5B767477D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ar-JO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F63B1F66-4ACE-4A01-8ADF-F175A9C358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667000"/>
            <a:ext cx="3143250" cy="41910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1000"/>
                </a:schemeClr>
              </a:gs>
              <a:gs pos="75000">
                <a:schemeClr val="accent5">
                  <a:alpha val="0"/>
                </a:schemeClr>
              </a:gs>
              <a:gs pos="36000">
                <a:schemeClr val="accent5"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ar-JO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F8448ED-9332-4A9B-8CAB-B1985E596E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895600"/>
            <a:ext cx="1771650" cy="23622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8000"/>
                </a:schemeClr>
              </a:gs>
              <a:gs pos="72000">
                <a:schemeClr val="accent5">
                  <a:alpha val="0"/>
                </a:schemeClr>
              </a:gs>
              <a:gs pos="36000">
                <a:schemeClr val="accent5"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ar-JO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0DF335-51E1-A969-7D19-796B775C4BA1}"/>
              </a:ext>
            </a:extLst>
          </p:cNvPr>
          <p:cNvSpPr txBox="1"/>
          <p:nvPr/>
        </p:nvSpPr>
        <p:spPr>
          <a:xfrm>
            <a:off x="866216" y="2120900"/>
            <a:ext cx="2350294" cy="389890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 marL="285750" indent="-28575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1400" dirty="0"/>
              <a:t>Challenges in mental health tracking and management include :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endParaRPr lang="en-US" sz="1400" dirty="0"/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1400" dirty="0"/>
              <a:t>Limited access to mental health services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endParaRPr lang="en-US" sz="1400" dirty="0"/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1400" dirty="0"/>
              <a:t>Social stigma around mental health 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endParaRPr lang="en-US" sz="1400" dirty="0"/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1400" dirty="0"/>
              <a:t>Lack of user-friendly tools </a:t>
            </a:r>
          </a:p>
        </p:txBody>
      </p:sp>
      <p:sp>
        <p:nvSpPr>
          <p:cNvPr id="26" name="Freeform 5">
            <a:extLst>
              <a:ext uri="{FF2B5EF4-FFF2-40B4-BE49-F238E27FC236}">
                <a16:creationId xmlns:a16="http://schemas.microsoft.com/office/drawing/2014/main" id="{ED3A2261-1C75-40FF-8CD6-18C5900C1C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1942938" y="1881194"/>
            <a:ext cx="3299407" cy="330693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/>
          <a:lstStyle/>
          <a:p>
            <a:endParaRPr lang="ar-JO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08BCF048-8940-4354-B9EC-5AD74E283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9144000" cy="6858000"/>
            <a:chOff x="0" y="0"/>
            <a:chExt cx="12192000" cy="685800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D024C14A-78BD-44B0-82BE-6A0D0A2706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ar-JO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809F3D29-EDB1-4F1C-A0E0-36F28CE171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ar-JO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5282F4AB-C7B8-4A86-9927-AA106AA27B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ar-JO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60B26874-5AFA-4D1E-94A9-53AF9790D7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ar-JO"/>
            </a:p>
          </p:txBody>
        </p:sp>
        <p:sp>
          <p:nvSpPr>
            <p:cNvPr id="39" name="Freeform 5">
              <a:extLst>
                <a:ext uri="{FF2B5EF4-FFF2-40B4-BE49-F238E27FC236}">
                  <a16:creationId xmlns:a16="http://schemas.microsoft.com/office/drawing/2014/main" id="{A1DA6C95-40F8-4305-89F6-17F6167C0B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ar-JO"/>
            </a:p>
          </p:txBody>
        </p:sp>
        <p:sp>
          <p:nvSpPr>
            <p:cNvPr id="40" name="Freeform 5">
              <a:extLst>
                <a:ext uri="{FF2B5EF4-FFF2-40B4-BE49-F238E27FC236}">
                  <a16:creationId xmlns:a16="http://schemas.microsoft.com/office/drawing/2014/main" id="{A2FA2D29-AEEE-4FFA-B233-94FBE84C9B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ar-JO"/>
            </a:p>
          </p:txBody>
        </p:sp>
        <p:sp>
          <p:nvSpPr>
            <p:cNvPr id="41" name="Freeform 5">
              <a:extLst>
                <a:ext uri="{FF2B5EF4-FFF2-40B4-BE49-F238E27FC236}">
                  <a16:creationId xmlns:a16="http://schemas.microsoft.com/office/drawing/2014/main" id="{6DA5143E-FA8E-4EC1-99F7-35AE5AD4E3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ar-JO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6" y="973667"/>
            <a:ext cx="2206657" cy="4833745"/>
          </a:xfrm>
        </p:spPr>
        <p:txBody>
          <a:bodyPr>
            <a:normAutofit/>
          </a:bodyPr>
          <a:lstStyle/>
          <a:p>
            <a:r>
              <a:rPr lang="en-GB" b="1">
                <a:solidFill>
                  <a:srgbClr val="EBEBEB"/>
                </a:solidFill>
                <a:latin typeface="Arial"/>
              </a:rPr>
              <a:t>Solution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C28BCC9-4093-4FD5-83EB-7EC297F513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ar-JO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69A609F-2D27-12F9-0A14-9A38CF5E8ECC}"/>
              </a:ext>
            </a:extLst>
          </p:cNvPr>
          <p:cNvGrpSpPr/>
          <p:nvPr/>
        </p:nvGrpSpPr>
        <p:grpSpPr>
          <a:xfrm>
            <a:off x="3895725" y="808038"/>
            <a:ext cx="4793455" cy="5246686"/>
            <a:chOff x="3895725" y="808038"/>
            <a:chExt cx="4793455" cy="5246686"/>
          </a:xfrm>
          <a:effectLst>
            <a:outerShdw blurRad="50800" dist="50800" dir="5400000" algn="ctr" rotWithShape="0">
              <a:schemeClr val="bg1"/>
            </a:outerShdw>
          </a:effectLst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E84325F5-EC9D-6409-D7A8-3A2F67C91EF7}"/>
                </a:ext>
              </a:extLst>
            </p:cNvPr>
            <p:cNvSpPr/>
            <p:nvPr/>
          </p:nvSpPr>
          <p:spPr>
            <a:xfrm>
              <a:off x="3895725" y="808038"/>
              <a:ext cx="3834764" cy="1154271"/>
            </a:xfrm>
            <a:custGeom>
              <a:avLst/>
              <a:gdLst>
                <a:gd name="connsiteX0" fmla="*/ 0 w 3834764"/>
                <a:gd name="connsiteY0" fmla="*/ 115427 h 1154271"/>
                <a:gd name="connsiteX1" fmla="*/ 115427 w 3834764"/>
                <a:gd name="connsiteY1" fmla="*/ 0 h 1154271"/>
                <a:gd name="connsiteX2" fmla="*/ 3719337 w 3834764"/>
                <a:gd name="connsiteY2" fmla="*/ 0 h 1154271"/>
                <a:gd name="connsiteX3" fmla="*/ 3834764 w 3834764"/>
                <a:gd name="connsiteY3" fmla="*/ 115427 h 1154271"/>
                <a:gd name="connsiteX4" fmla="*/ 3834764 w 3834764"/>
                <a:gd name="connsiteY4" fmla="*/ 1038844 h 1154271"/>
                <a:gd name="connsiteX5" fmla="*/ 3719337 w 3834764"/>
                <a:gd name="connsiteY5" fmla="*/ 1154271 h 1154271"/>
                <a:gd name="connsiteX6" fmla="*/ 115427 w 3834764"/>
                <a:gd name="connsiteY6" fmla="*/ 1154271 h 1154271"/>
                <a:gd name="connsiteX7" fmla="*/ 0 w 3834764"/>
                <a:gd name="connsiteY7" fmla="*/ 1038844 h 1154271"/>
                <a:gd name="connsiteX8" fmla="*/ 0 w 3834764"/>
                <a:gd name="connsiteY8" fmla="*/ 115427 h 1154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34764" h="1154271">
                  <a:moveTo>
                    <a:pt x="0" y="115427"/>
                  </a:moveTo>
                  <a:cubicBezTo>
                    <a:pt x="0" y="51678"/>
                    <a:pt x="51678" y="0"/>
                    <a:pt x="115427" y="0"/>
                  </a:cubicBezTo>
                  <a:lnTo>
                    <a:pt x="3719337" y="0"/>
                  </a:lnTo>
                  <a:cubicBezTo>
                    <a:pt x="3783086" y="0"/>
                    <a:pt x="3834764" y="51678"/>
                    <a:pt x="3834764" y="115427"/>
                  </a:cubicBezTo>
                  <a:lnTo>
                    <a:pt x="3834764" y="1038844"/>
                  </a:lnTo>
                  <a:cubicBezTo>
                    <a:pt x="3834764" y="1102593"/>
                    <a:pt x="3783086" y="1154271"/>
                    <a:pt x="3719337" y="1154271"/>
                  </a:cubicBezTo>
                  <a:lnTo>
                    <a:pt x="115427" y="1154271"/>
                  </a:lnTo>
                  <a:cubicBezTo>
                    <a:pt x="51678" y="1154271"/>
                    <a:pt x="0" y="1102593"/>
                    <a:pt x="0" y="1038844"/>
                  </a:cubicBezTo>
                  <a:lnTo>
                    <a:pt x="0" y="115427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8577" tIns="98577" rIns="1374046" bIns="98577" numCol="1" spcCol="1270" anchor="ctr" anchorCtr="0">
              <a:noAutofit/>
            </a:bodyPr>
            <a:lstStyle/>
            <a:p>
              <a:pPr marL="0" lvl="0" indent="0" algn="l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700" b="0" i="0" kern="120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The Optimal State App addresses these challenges by providing:</a:t>
              </a:r>
              <a:endParaRPr lang="en-US" sz="1700" kern="120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73CD499B-414D-C67A-23C8-D8476E28E6CA}"/>
                </a:ext>
              </a:extLst>
            </p:cNvPr>
            <p:cNvSpPr/>
            <p:nvPr/>
          </p:nvSpPr>
          <p:spPr>
            <a:xfrm>
              <a:off x="4216886" y="2172176"/>
              <a:ext cx="3834764" cy="1154271"/>
            </a:xfrm>
            <a:custGeom>
              <a:avLst/>
              <a:gdLst>
                <a:gd name="connsiteX0" fmla="*/ 0 w 3834764"/>
                <a:gd name="connsiteY0" fmla="*/ 115427 h 1154271"/>
                <a:gd name="connsiteX1" fmla="*/ 115427 w 3834764"/>
                <a:gd name="connsiteY1" fmla="*/ 0 h 1154271"/>
                <a:gd name="connsiteX2" fmla="*/ 3719337 w 3834764"/>
                <a:gd name="connsiteY2" fmla="*/ 0 h 1154271"/>
                <a:gd name="connsiteX3" fmla="*/ 3834764 w 3834764"/>
                <a:gd name="connsiteY3" fmla="*/ 115427 h 1154271"/>
                <a:gd name="connsiteX4" fmla="*/ 3834764 w 3834764"/>
                <a:gd name="connsiteY4" fmla="*/ 1038844 h 1154271"/>
                <a:gd name="connsiteX5" fmla="*/ 3719337 w 3834764"/>
                <a:gd name="connsiteY5" fmla="*/ 1154271 h 1154271"/>
                <a:gd name="connsiteX6" fmla="*/ 115427 w 3834764"/>
                <a:gd name="connsiteY6" fmla="*/ 1154271 h 1154271"/>
                <a:gd name="connsiteX7" fmla="*/ 0 w 3834764"/>
                <a:gd name="connsiteY7" fmla="*/ 1038844 h 1154271"/>
                <a:gd name="connsiteX8" fmla="*/ 0 w 3834764"/>
                <a:gd name="connsiteY8" fmla="*/ 115427 h 1154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34764" h="1154271">
                  <a:moveTo>
                    <a:pt x="0" y="115427"/>
                  </a:moveTo>
                  <a:cubicBezTo>
                    <a:pt x="0" y="51678"/>
                    <a:pt x="51678" y="0"/>
                    <a:pt x="115427" y="0"/>
                  </a:cubicBezTo>
                  <a:lnTo>
                    <a:pt x="3719337" y="0"/>
                  </a:lnTo>
                  <a:cubicBezTo>
                    <a:pt x="3783086" y="0"/>
                    <a:pt x="3834764" y="51678"/>
                    <a:pt x="3834764" y="115427"/>
                  </a:cubicBezTo>
                  <a:lnTo>
                    <a:pt x="3834764" y="1038844"/>
                  </a:lnTo>
                  <a:cubicBezTo>
                    <a:pt x="3834764" y="1102593"/>
                    <a:pt x="3783086" y="1154271"/>
                    <a:pt x="3719337" y="1154271"/>
                  </a:cubicBezTo>
                  <a:lnTo>
                    <a:pt x="115427" y="1154271"/>
                  </a:lnTo>
                  <a:cubicBezTo>
                    <a:pt x="51678" y="1154271"/>
                    <a:pt x="0" y="1102593"/>
                    <a:pt x="0" y="1038844"/>
                  </a:cubicBezTo>
                  <a:lnTo>
                    <a:pt x="0" y="115427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-6588574"/>
                <a:satOff val="300"/>
                <a:lumOff val="0"/>
                <a:alphaOff val="0"/>
              </a:schemeClr>
            </a:fillRef>
            <a:effectRef idx="0">
              <a:schemeClr val="accent2">
                <a:hueOff val="-6588574"/>
                <a:satOff val="30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8577" tIns="98577" rIns="1170014" bIns="98577" numCol="1" spcCol="1270" anchor="ctr" anchorCtr="0">
              <a:noAutofit/>
            </a:bodyPr>
            <a:lstStyle/>
            <a:p>
              <a:pPr marL="0" lvl="0" indent="0" algn="l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700" b="0" i="0" kern="1200">
                  <a:solidFill>
                    <a:schemeClr val="bg1"/>
                  </a:solidFill>
                </a:rPr>
                <a:t>- Comprehensive mental health assessments</a:t>
              </a:r>
              <a:endParaRPr lang="en-US" sz="1700" kern="1200">
                <a:solidFill>
                  <a:schemeClr val="bg1"/>
                </a:solidFill>
              </a:endParaRPr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A002959C-B47E-BFA3-7287-AFC2779EEF8E}"/>
                </a:ext>
              </a:extLst>
            </p:cNvPr>
            <p:cNvSpPr/>
            <p:nvPr/>
          </p:nvSpPr>
          <p:spPr>
            <a:xfrm>
              <a:off x="4533254" y="3536315"/>
              <a:ext cx="3834764" cy="1154271"/>
            </a:xfrm>
            <a:custGeom>
              <a:avLst/>
              <a:gdLst>
                <a:gd name="connsiteX0" fmla="*/ 0 w 3834764"/>
                <a:gd name="connsiteY0" fmla="*/ 115427 h 1154271"/>
                <a:gd name="connsiteX1" fmla="*/ 115427 w 3834764"/>
                <a:gd name="connsiteY1" fmla="*/ 0 h 1154271"/>
                <a:gd name="connsiteX2" fmla="*/ 3719337 w 3834764"/>
                <a:gd name="connsiteY2" fmla="*/ 0 h 1154271"/>
                <a:gd name="connsiteX3" fmla="*/ 3834764 w 3834764"/>
                <a:gd name="connsiteY3" fmla="*/ 115427 h 1154271"/>
                <a:gd name="connsiteX4" fmla="*/ 3834764 w 3834764"/>
                <a:gd name="connsiteY4" fmla="*/ 1038844 h 1154271"/>
                <a:gd name="connsiteX5" fmla="*/ 3719337 w 3834764"/>
                <a:gd name="connsiteY5" fmla="*/ 1154271 h 1154271"/>
                <a:gd name="connsiteX6" fmla="*/ 115427 w 3834764"/>
                <a:gd name="connsiteY6" fmla="*/ 1154271 h 1154271"/>
                <a:gd name="connsiteX7" fmla="*/ 0 w 3834764"/>
                <a:gd name="connsiteY7" fmla="*/ 1038844 h 1154271"/>
                <a:gd name="connsiteX8" fmla="*/ 0 w 3834764"/>
                <a:gd name="connsiteY8" fmla="*/ 115427 h 1154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34764" h="1154271">
                  <a:moveTo>
                    <a:pt x="0" y="115427"/>
                  </a:moveTo>
                  <a:cubicBezTo>
                    <a:pt x="0" y="51678"/>
                    <a:pt x="51678" y="0"/>
                    <a:pt x="115427" y="0"/>
                  </a:cubicBezTo>
                  <a:lnTo>
                    <a:pt x="3719337" y="0"/>
                  </a:lnTo>
                  <a:cubicBezTo>
                    <a:pt x="3783086" y="0"/>
                    <a:pt x="3834764" y="51678"/>
                    <a:pt x="3834764" y="115427"/>
                  </a:cubicBezTo>
                  <a:lnTo>
                    <a:pt x="3834764" y="1038844"/>
                  </a:lnTo>
                  <a:cubicBezTo>
                    <a:pt x="3834764" y="1102593"/>
                    <a:pt x="3783086" y="1154271"/>
                    <a:pt x="3719337" y="1154271"/>
                  </a:cubicBezTo>
                  <a:lnTo>
                    <a:pt x="115427" y="1154271"/>
                  </a:lnTo>
                  <a:cubicBezTo>
                    <a:pt x="51678" y="1154271"/>
                    <a:pt x="0" y="1102593"/>
                    <a:pt x="0" y="1038844"/>
                  </a:cubicBezTo>
                  <a:lnTo>
                    <a:pt x="0" y="115427"/>
                  </a:lnTo>
                  <a:close/>
                </a:path>
              </a:pathLst>
            </a:custGeom>
            <a:solidFill>
              <a:srgbClr val="00B05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-13177148"/>
                <a:satOff val="601"/>
                <a:lumOff val="0"/>
                <a:alphaOff val="0"/>
              </a:schemeClr>
            </a:fillRef>
            <a:effectRef idx="0">
              <a:schemeClr val="accent2">
                <a:hueOff val="-13177148"/>
                <a:satOff val="601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8577" tIns="98577" rIns="1165221" bIns="98577" numCol="1" spcCol="1270" anchor="ctr" anchorCtr="0">
              <a:noAutofit/>
            </a:bodyPr>
            <a:lstStyle/>
            <a:p>
              <a:pPr marL="0" lvl="0" indent="0" algn="l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700" b="0" i="0" kern="1200" dirty="0">
                  <a:solidFill>
                    <a:schemeClr val="tx2">
                      <a:lumMod val="75000"/>
                    </a:schemeClr>
                  </a:solidFill>
                </a:rPr>
                <a:t>- Personalized exercises</a:t>
              </a:r>
              <a:endParaRPr lang="en-US" sz="1700" kern="1200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99AB442B-39A1-861B-6209-27DA663F87EA}"/>
                </a:ext>
              </a:extLst>
            </p:cNvPr>
            <p:cNvSpPr/>
            <p:nvPr/>
          </p:nvSpPr>
          <p:spPr>
            <a:xfrm>
              <a:off x="4854416" y="4900453"/>
              <a:ext cx="3834764" cy="1154271"/>
            </a:xfrm>
            <a:custGeom>
              <a:avLst/>
              <a:gdLst>
                <a:gd name="connsiteX0" fmla="*/ 0 w 3834764"/>
                <a:gd name="connsiteY0" fmla="*/ 115427 h 1154271"/>
                <a:gd name="connsiteX1" fmla="*/ 115427 w 3834764"/>
                <a:gd name="connsiteY1" fmla="*/ 0 h 1154271"/>
                <a:gd name="connsiteX2" fmla="*/ 3719337 w 3834764"/>
                <a:gd name="connsiteY2" fmla="*/ 0 h 1154271"/>
                <a:gd name="connsiteX3" fmla="*/ 3834764 w 3834764"/>
                <a:gd name="connsiteY3" fmla="*/ 115427 h 1154271"/>
                <a:gd name="connsiteX4" fmla="*/ 3834764 w 3834764"/>
                <a:gd name="connsiteY4" fmla="*/ 1038844 h 1154271"/>
                <a:gd name="connsiteX5" fmla="*/ 3719337 w 3834764"/>
                <a:gd name="connsiteY5" fmla="*/ 1154271 h 1154271"/>
                <a:gd name="connsiteX6" fmla="*/ 115427 w 3834764"/>
                <a:gd name="connsiteY6" fmla="*/ 1154271 h 1154271"/>
                <a:gd name="connsiteX7" fmla="*/ 0 w 3834764"/>
                <a:gd name="connsiteY7" fmla="*/ 1038844 h 1154271"/>
                <a:gd name="connsiteX8" fmla="*/ 0 w 3834764"/>
                <a:gd name="connsiteY8" fmla="*/ 115427 h 1154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34764" h="1154271">
                  <a:moveTo>
                    <a:pt x="0" y="115427"/>
                  </a:moveTo>
                  <a:cubicBezTo>
                    <a:pt x="0" y="51678"/>
                    <a:pt x="51678" y="0"/>
                    <a:pt x="115427" y="0"/>
                  </a:cubicBezTo>
                  <a:lnTo>
                    <a:pt x="3719337" y="0"/>
                  </a:lnTo>
                  <a:cubicBezTo>
                    <a:pt x="3783086" y="0"/>
                    <a:pt x="3834764" y="51678"/>
                    <a:pt x="3834764" y="115427"/>
                  </a:cubicBezTo>
                  <a:lnTo>
                    <a:pt x="3834764" y="1038844"/>
                  </a:lnTo>
                  <a:cubicBezTo>
                    <a:pt x="3834764" y="1102593"/>
                    <a:pt x="3783086" y="1154271"/>
                    <a:pt x="3719337" y="1154271"/>
                  </a:cubicBezTo>
                  <a:lnTo>
                    <a:pt x="115427" y="1154271"/>
                  </a:lnTo>
                  <a:cubicBezTo>
                    <a:pt x="51678" y="1154271"/>
                    <a:pt x="0" y="1102593"/>
                    <a:pt x="0" y="1038844"/>
                  </a:cubicBezTo>
                  <a:lnTo>
                    <a:pt x="0" y="115427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-19765721"/>
                <a:satOff val="901"/>
                <a:lumOff val="0"/>
                <a:alphaOff val="0"/>
              </a:schemeClr>
            </a:fillRef>
            <a:effectRef idx="0">
              <a:schemeClr val="accent2">
                <a:hueOff val="-19765721"/>
                <a:satOff val="901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8577" tIns="98577" rIns="1170014" bIns="98577" numCol="1" spcCol="1270" anchor="ctr" anchorCtr="0">
              <a:noAutofit/>
            </a:bodyPr>
            <a:lstStyle/>
            <a:p>
              <a:pPr marL="0" lvl="0" indent="0" algn="l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700" b="0" i="0" kern="1200" dirty="0">
                  <a:solidFill>
                    <a:schemeClr val="tx2">
                      <a:lumMod val="50000"/>
                    </a:schemeClr>
                  </a:solidFill>
                </a:rPr>
                <a:t>- A secure platform for remote provider-patient interaction</a:t>
              </a:r>
              <a:endParaRPr lang="en-US" sz="1700" kern="12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674F050-D24F-E137-70BC-30D001F60AF6}"/>
                </a:ext>
              </a:extLst>
            </p:cNvPr>
            <p:cNvSpPr/>
            <p:nvPr/>
          </p:nvSpPr>
          <p:spPr>
            <a:xfrm>
              <a:off x="6980213" y="1692104"/>
              <a:ext cx="750276" cy="750276"/>
            </a:xfrm>
            <a:custGeom>
              <a:avLst/>
              <a:gdLst>
                <a:gd name="connsiteX0" fmla="*/ 0 w 750276"/>
                <a:gd name="connsiteY0" fmla="*/ 412652 h 750276"/>
                <a:gd name="connsiteX1" fmla="*/ 168812 w 750276"/>
                <a:gd name="connsiteY1" fmla="*/ 412652 h 750276"/>
                <a:gd name="connsiteX2" fmla="*/ 168812 w 750276"/>
                <a:gd name="connsiteY2" fmla="*/ 0 h 750276"/>
                <a:gd name="connsiteX3" fmla="*/ 581464 w 750276"/>
                <a:gd name="connsiteY3" fmla="*/ 0 h 750276"/>
                <a:gd name="connsiteX4" fmla="*/ 581464 w 750276"/>
                <a:gd name="connsiteY4" fmla="*/ 412652 h 750276"/>
                <a:gd name="connsiteX5" fmla="*/ 750276 w 750276"/>
                <a:gd name="connsiteY5" fmla="*/ 412652 h 750276"/>
                <a:gd name="connsiteX6" fmla="*/ 375138 w 750276"/>
                <a:gd name="connsiteY6" fmla="*/ 750276 h 750276"/>
                <a:gd name="connsiteX7" fmla="*/ 0 w 750276"/>
                <a:gd name="connsiteY7" fmla="*/ 412652 h 750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50276" h="750276">
                  <a:moveTo>
                    <a:pt x="0" y="412652"/>
                  </a:moveTo>
                  <a:lnTo>
                    <a:pt x="168812" y="412652"/>
                  </a:lnTo>
                  <a:lnTo>
                    <a:pt x="168812" y="0"/>
                  </a:lnTo>
                  <a:lnTo>
                    <a:pt x="581464" y="0"/>
                  </a:lnTo>
                  <a:lnTo>
                    <a:pt x="581464" y="412652"/>
                  </a:lnTo>
                  <a:lnTo>
                    <a:pt x="750276" y="412652"/>
                  </a:lnTo>
                  <a:lnTo>
                    <a:pt x="375138" y="750276"/>
                  </a:lnTo>
                  <a:lnTo>
                    <a:pt x="0" y="412652"/>
                  </a:lnTo>
                  <a:close/>
                </a:path>
              </a:pathLst>
            </a:custGeom>
          </p:spPr>
          <p:style>
            <a:lnRef idx="2">
              <a:schemeClr val="accent2">
                <a:tint val="40000"/>
                <a:alpha val="90000"/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tint val="40000"/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tint val="40000"/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11992" tIns="43180" rIns="211992" bIns="228873" numCol="1" spcCol="1270" anchor="ctr" anchorCtr="0">
              <a:noAutofit/>
            </a:bodyPr>
            <a:lstStyle/>
            <a:p>
              <a:pPr marL="0" lvl="0" indent="0" algn="ctr" defTabSz="1511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3400" kern="1200">
                <a:solidFill>
                  <a:schemeClr val="bg1"/>
                </a:solidFill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9FEF2847-DB7E-A4ED-3180-A8EFF5E5C777}"/>
                </a:ext>
              </a:extLst>
            </p:cNvPr>
            <p:cNvSpPr/>
            <p:nvPr/>
          </p:nvSpPr>
          <p:spPr>
            <a:xfrm>
              <a:off x="7301375" y="3056243"/>
              <a:ext cx="750276" cy="750276"/>
            </a:xfrm>
            <a:custGeom>
              <a:avLst/>
              <a:gdLst>
                <a:gd name="connsiteX0" fmla="*/ 0 w 750276"/>
                <a:gd name="connsiteY0" fmla="*/ 412652 h 750276"/>
                <a:gd name="connsiteX1" fmla="*/ 168812 w 750276"/>
                <a:gd name="connsiteY1" fmla="*/ 412652 h 750276"/>
                <a:gd name="connsiteX2" fmla="*/ 168812 w 750276"/>
                <a:gd name="connsiteY2" fmla="*/ 0 h 750276"/>
                <a:gd name="connsiteX3" fmla="*/ 581464 w 750276"/>
                <a:gd name="connsiteY3" fmla="*/ 0 h 750276"/>
                <a:gd name="connsiteX4" fmla="*/ 581464 w 750276"/>
                <a:gd name="connsiteY4" fmla="*/ 412652 h 750276"/>
                <a:gd name="connsiteX5" fmla="*/ 750276 w 750276"/>
                <a:gd name="connsiteY5" fmla="*/ 412652 h 750276"/>
                <a:gd name="connsiteX6" fmla="*/ 375138 w 750276"/>
                <a:gd name="connsiteY6" fmla="*/ 750276 h 750276"/>
                <a:gd name="connsiteX7" fmla="*/ 0 w 750276"/>
                <a:gd name="connsiteY7" fmla="*/ 412652 h 750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50276" h="750276">
                  <a:moveTo>
                    <a:pt x="0" y="412652"/>
                  </a:moveTo>
                  <a:lnTo>
                    <a:pt x="168812" y="412652"/>
                  </a:lnTo>
                  <a:lnTo>
                    <a:pt x="168812" y="0"/>
                  </a:lnTo>
                  <a:lnTo>
                    <a:pt x="581464" y="0"/>
                  </a:lnTo>
                  <a:lnTo>
                    <a:pt x="581464" y="412652"/>
                  </a:lnTo>
                  <a:lnTo>
                    <a:pt x="750276" y="412652"/>
                  </a:lnTo>
                  <a:lnTo>
                    <a:pt x="375138" y="750276"/>
                  </a:lnTo>
                  <a:lnTo>
                    <a:pt x="0" y="412652"/>
                  </a:lnTo>
                  <a:close/>
                </a:path>
              </a:pathLst>
            </a:custGeom>
          </p:spPr>
          <p:style>
            <a:lnRef idx="2">
              <a:schemeClr val="accent2">
                <a:tint val="40000"/>
                <a:alpha val="90000"/>
                <a:hueOff val="-10302092"/>
                <a:satOff val="530"/>
                <a:lumOff val="28"/>
                <a:alphaOff val="0"/>
              </a:schemeClr>
            </a:lnRef>
            <a:fillRef idx="1">
              <a:schemeClr val="accent2">
                <a:tint val="40000"/>
                <a:alpha val="90000"/>
                <a:hueOff val="-10302092"/>
                <a:satOff val="530"/>
                <a:lumOff val="28"/>
                <a:alphaOff val="0"/>
              </a:schemeClr>
            </a:fillRef>
            <a:effectRef idx="0">
              <a:schemeClr val="accent2">
                <a:tint val="40000"/>
                <a:alpha val="90000"/>
                <a:hueOff val="-10302092"/>
                <a:satOff val="530"/>
                <a:lumOff val="28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11992" tIns="43180" rIns="211992" bIns="228873" numCol="1" spcCol="1270" anchor="ctr" anchorCtr="0">
              <a:noAutofit/>
            </a:bodyPr>
            <a:lstStyle/>
            <a:p>
              <a:pPr marL="0" lvl="0" indent="0" algn="ctr" defTabSz="1511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3400" kern="1200">
                <a:solidFill>
                  <a:schemeClr val="bg1"/>
                </a:solidFill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A83F0CEF-48EA-2E08-E2D6-35B1BBDE58C8}"/>
                </a:ext>
              </a:extLst>
            </p:cNvPr>
            <p:cNvSpPr/>
            <p:nvPr/>
          </p:nvSpPr>
          <p:spPr>
            <a:xfrm>
              <a:off x="7617743" y="4420381"/>
              <a:ext cx="750276" cy="750276"/>
            </a:xfrm>
            <a:custGeom>
              <a:avLst/>
              <a:gdLst>
                <a:gd name="connsiteX0" fmla="*/ 0 w 750276"/>
                <a:gd name="connsiteY0" fmla="*/ 412652 h 750276"/>
                <a:gd name="connsiteX1" fmla="*/ 168812 w 750276"/>
                <a:gd name="connsiteY1" fmla="*/ 412652 h 750276"/>
                <a:gd name="connsiteX2" fmla="*/ 168812 w 750276"/>
                <a:gd name="connsiteY2" fmla="*/ 0 h 750276"/>
                <a:gd name="connsiteX3" fmla="*/ 581464 w 750276"/>
                <a:gd name="connsiteY3" fmla="*/ 0 h 750276"/>
                <a:gd name="connsiteX4" fmla="*/ 581464 w 750276"/>
                <a:gd name="connsiteY4" fmla="*/ 412652 h 750276"/>
                <a:gd name="connsiteX5" fmla="*/ 750276 w 750276"/>
                <a:gd name="connsiteY5" fmla="*/ 412652 h 750276"/>
                <a:gd name="connsiteX6" fmla="*/ 375138 w 750276"/>
                <a:gd name="connsiteY6" fmla="*/ 750276 h 750276"/>
                <a:gd name="connsiteX7" fmla="*/ 0 w 750276"/>
                <a:gd name="connsiteY7" fmla="*/ 412652 h 750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50276" h="750276">
                  <a:moveTo>
                    <a:pt x="0" y="412652"/>
                  </a:moveTo>
                  <a:lnTo>
                    <a:pt x="168812" y="412652"/>
                  </a:lnTo>
                  <a:lnTo>
                    <a:pt x="168812" y="0"/>
                  </a:lnTo>
                  <a:lnTo>
                    <a:pt x="581464" y="0"/>
                  </a:lnTo>
                  <a:lnTo>
                    <a:pt x="581464" y="412652"/>
                  </a:lnTo>
                  <a:lnTo>
                    <a:pt x="750276" y="412652"/>
                  </a:lnTo>
                  <a:lnTo>
                    <a:pt x="375138" y="750276"/>
                  </a:lnTo>
                  <a:lnTo>
                    <a:pt x="0" y="412652"/>
                  </a:lnTo>
                  <a:close/>
                </a:path>
              </a:pathLst>
            </a:custGeom>
          </p:spPr>
          <p:style>
            <a:lnRef idx="2">
              <a:schemeClr val="accent2">
                <a:tint val="40000"/>
                <a:alpha val="90000"/>
                <a:hueOff val="-20604185"/>
                <a:satOff val="1061"/>
                <a:lumOff val="55"/>
                <a:alphaOff val="0"/>
              </a:schemeClr>
            </a:lnRef>
            <a:fillRef idx="1">
              <a:schemeClr val="accent2">
                <a:tint val="40000"/>
                <a:alpha val="90000"/>
                <a:hueOff val="-20604185"/>
                <a:satOff val="1061"/>
                <a:lumOff val="55"/>
                <a:alphaOff val="0"/>
              </a:schemeClr>
            </a:fillRef>
            <a:effectRef idx="0">
              <a:schemeClr val="accent2">
                <a:tint val="40000"/>
                <a:alpha val="90000"/>
                <a:hueOff val="-20604185"/>
                <a:satOff val="1061"/>
                <a:lumOff val="55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11992" tIns="43180" rIns="211992" bIns="228873" numCol="1" spcCol="1270" anchor="ctr" anchorCtr="0">
              <a:noAutofit/>
            </a:bodyPr>
            <a:lstStyle/>
            <a:p>
              <a:pPr marL="0" lvl="0" indent="0" algn="ctr" defTabSz="1511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3400" kern="120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08BCF048-8940-4354-B9EC-5AD74E283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9144000" cy="6858000"/>
            <a:chOff x="0" y="0"/>
            <a:chExt cx="12192000" cy="6858000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D024C14A-78BD-44B0-82BE-6A0D0A2706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ar-JO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809F3D29-EDB1-4F1C-A0E0-36F28CE171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ar-JO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5282F4AB-C7B8-4A86-9927-AA106AA27B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ar-JO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60B26874-5AFA-4D1E-94A9-53AF9790D7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ar-JO"/>
            </a:p>
          </p:txBody>
        </p:sp>
        <p:sp>
          <p:nvSpPr>
            <p:cNvPr id="45" name="Freeform 5">
              <a:extLst>
                <a:ext uri="{FF2B5EF4-FFF2-40B4-BE49-F238E27FC236}">
                  <a16:creationId xmlns:a16="http://schemas.microsoft.com/office/drawing/2014/main" id="{A1DA6C95-40F8-4305-89F6-17F6167C0B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ar-JO"/>
            </a:p>
          </p:txBody>
        </p:sp>
        <p:sp>
          <p:nvSpPr>
            <p:cNvPr id="46" name="Freeform 5">
              <a:extLst>
                <a:ext uri="{FF2B5EF4-FFF2-40B4-BE49-F238E27FC236}">
                  <a16:creationId xmlns:a16="http://schemas.microsoft.com/office/drawing/2014/main" id="{A2FA2D29-AEEE-4FFA-B233-94FBE84C9B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ar-JO"/>
            </a:p>
          </p:txBody>
        </p:sp>
        <p:sp>
          <p:nvSpPr>
            <p:cNvPr id="47" name="Freeform 5">
              <a:extLst>
                <a:ext uri="{FF2B5EF4-FFF2-40B4-BE49-F238E27FC236}">
                  <a16:creationId xmlns:a16="http://schemas.microsoft.com/office/drawing/2014/main" id="{6DA5143E-FA8E-4EC1-99F7-35AE5AD4E3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ar-JO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1F13A41-3A86-BD29-1F82-90ACDA3FE3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6216" y="973667"/>
            <a:ext cx="2206657" cy="4833745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Key features</a:t>
            </a:r>
            <a:endParaRPr lang="ar-JO">
              <a:solidFill>
                <a:srgbClr val="EBEBEB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CC28BCC9-4093-4FD5-83EB-7EC297F513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ar-JO"/>
          </a:p>
        </p:txBody>
      </p:sp>
      <p:graphicFrame>
        <p:nvGraphicFramePr>
          <p:cNvPr id="22" name="Content Placeholder 2">
            <a:extLst>
              <a:ext uri="{FF2B5EF4-FFF2-40B4-BE49-F238E27FC236}">
                <a16:creationId xmlns:a16="http://schemas.microsoft.com/office/drawing/2014/main" id="{7752BAEC-CAE6-896A-68B2-FD52677C0AB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4762777"/>
              </p:ext>
            </p:extLst>
          </p:nvPr>
        </p:nvGraphicFramePr>
        <p:xfrm>
          <a:off x="3895725" y="1413163"/>
          <a:ext cx="4793456" cy="46415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5293817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08BCF048-8940-4354-B9EC-5AD74E283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9144000" cy="6858000"/>
            <a:chOff x="0" y="0"/>
            <a:chExt cx="12192000" cy="68580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024C14A-78BD-44B0-82BE-6A0D0A2706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ar-JO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809F3D29-EDB1-4F1C-A0E0-36F28CE171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ar-JO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5282F4AB-C7B8-4A86-9927-AA106AA27B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ar-JO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0B26874-5AFA-4D1E-94A9-53AF9790D7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ar-JO"/>
            </a:p>
          </p:txBody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A1DA6C95-40F8-4305-89F6-17F6167C0B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ar-JO"/>
            </a:p>
          </p:txBody>
        </p:sp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A2FA2D29-AEEE-4FFA-B233-94FBE84C9B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ar-JO"/>
            </a:p>
          </p:txBody>
        </p:sp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6DA5143E-FA8E-4EC1-99F7-35AE5AD4E3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ar-JO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6" y="973667"/>
            <a:ext cx="2206657" cy="483374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n-US" sz="2800">
                <a:solidFill>
                  <a:srgbClr val="EBEBEB"/>
                </a:solidFill>
              </a:rPr>
              <a:t>Technology Stack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C28BCC9-4093-4FD5-83EB-7EC297F513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ar-JO"/>
          </a:p>
        </p:txBody>
      </p:sp>
      <p:graphicFrame>
        <p:nvGraphicFramePr>
          <p:cNvPr id="29" name="TextBox 5">
            <a:extLst>
              <a:ext uri="{FF2B5EF4-FFF2-40B4-BE49-F238E27FC236}">
                <a16:creationId xmlns:a16="http://schemas.microsoft.com/office/drawing/2014/main" id="{FB94458C-FF26-7DF9-E981-E49A93E8FC5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91555694"/>
              </p:ext>
            </p:extLst>
          </p:nvPr>
        </p:nvGraphicFramePr>
        <p:xfrm>
          <a:off x="3865282" y="1225981"/>
          <a:ext cx="4793456" cy="52466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6" name="Group 1075">
            <a:extLst>
              <a:ext uri="{FF2B5EF4-FFF2-40B4-BE49-F238E27FC236}">
                <a16:creationId xmlns:a16="http://schemas.microsoft.com/office/drawing/2014/main" id="{4091D54B-59AB-4A5E-8E9E-0421BD66D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9144000" cy="6858000"/>
            <a:chOff x="0" y="0"/>
            <a:chExt cx="12192000" cy="6858000"/>
          </a:xfrm>
        </p:grpSpPr>
        <p:sp>
          <p:nvSpPr>
            <p:cNvPr id="1077" name="Rectangle 1076">
              <a:extLst>
                <a:ext uri="{FF2B5EF4-FFF2-40B4-BE49-F238E27FC236}">
                  <a16:creationId xmlns:a16="http://schemas.microsoft.com/office/drawing/2014/main" id="{547CE62E-FFFD-4A1F-BA78-C3B89C36FC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ar-JO"/>
            </a:p>
          </p:txBody>
        </p:sp>
        <p:sp>
          <p:nvSpPr>
            <p:cNvPr id="1078" name="Freeform 5">
              <a:extLst>
                <a:ext uri="{FF2B5EF4-FFF2-40B4-BE49-F238E27FC236}">
                  <a16:creationId xmlns:a16="http://schemas.microsoft.com/office/drawing/2014/main" id="{AE51FD27-6B6A-4D21-BF22-245DA9BD0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ar-JO"/>
            </a:p>
          </p:txBody>
        </p:sp>
      </p:grpSp>
      <p:sp>
        <p:nvSpPr>
          <p:cNvPr id="1080" name="Rectangle 1079">
            <a:extLst>
              <a:ext uri="{FF2B5EF4-FFF2-40B4-BE49-F238E27FC236}">
                <a16:creationId xmlns:a16="http://schemas.microsoft.com/office/drawing/2014/main" id="{B8144315-1C5A-4185-A952-25D98D303D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ar-JO"/>
          </a:p>
        </p:txBody>
      </p:sp>
      <p:sp>
        <p:nvSpPr>
          <p:cNvPr id="1082" name="Rectangle 1081">
            <a:extLst>
              <a:ext uri="{FF2B5EF4-FFF2-40B4-BE49-F238E27FC236}">
                <a16:creationId xmlns:a16="http://schemas.microsoft.com/office/drawing/2014/main" id="{2B109C5B-3B98-48EB-A942-8D11CEA374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93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ar-JO"/>
          </a:p>
        </p:txBody>
      </p:sp>
      <p:sp>
        <p:nvSpPr>
          <p:cNvPr id="1084" name="Freeform 5">
            <a:extLst>
              <a:ext uri="{FF2B5EF4-FFF2-40B4-BE49-F238E27FC236}">
                <a16:creationId xmlns:a16="http://schemas.microsoft.com/office/drawing/2014/main" id="{A9C389E4-003E-40C9-AC9E-ED821C16F5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9144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ar-JO"/>
          </a:p>
        </p:txBody>
      </p:sp>
      <p:sp>
        <p:nvSpPr>
          <p:cNvPr id="1086" name="Rectangle 1085">
            <a:extLst>
              <a:ext uri="{FF2B5EF4-FFF2-40B4-BE49-F238E27FC236}">
                <a16:creationId xmlns:a16="http://schemas.microsoft.com/office/drawing/2014/main" id="{6C042684-2705-40BD-9104-A6B24CE1CA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ar-JO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7BAA687-144D-442F-9092-2BDFE91FB2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6118" y="1143000"/>
            <a:ext cx="4701185" cy="3134032"/>
          </a:xfr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en-US" sz="57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Create Account Screen</a:t>
            </a:r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06725569-E32A-A566-A0D4-872186C2857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235" t="7824" r="4537" b="5782"/>
          <a:stretch/>
        </p:blipFill>
        <p:spPr>
          <a:xfrm>
            <a:off x="969812" y="1219199"/>
            <a:ext cx="1962912" cy="3998977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524881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2427C672CE2564598843EC093977920" ma:contentTypeVersion="11" ma:contentTypeDescription="Create a new document." ma:contentTypeScope="" ma:versionID="841d683a7081258daba6b52c764b75a3">
  <xsd:schema xmlns:xsd="http://www.w3.org/2001/XMLSchema" xmlns:xs="http://www.w3.org/2001/XMLSchema" xmlns:p="http://schemas.microsoft.com/office/2006/metadata/properties" xmlns:ns3="c144bca7-5623-442a-8759-be0f6b54a423" xmlns:ns4="cc41006a-a77d-4176-889f-ee347698e57b" targetNamespace="http://schemas.microsoft.com/office/2006/metadata/properties" ma:root="true" ma:fieldsID="90b4295066226faa5dd871945cb1dc7f" ns3:_="" ns4:_="">
    <xsd:import namespace="c144bca7-5623-442a-8759-be0f6b54a423"/>
    <xsd:import namespace="cc41006a-a77d-4176-889f-ee347698e57b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LengthInSecond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_activity" minOccurs="0"/>
                <xsd:element ref="ns3:MediaServiceSearchProperties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144bca7-5623-442a-8759-be0f6b54a42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_activity" ma:index="16" nillable="true" ma:displayName="_activity" ma:hidden="true" ma:internalName="_activity">
      <xsd:simpleType>
        <xsd:restriction base="dms:Note"/>
      </xsd:simpleType>
    </xsd:element>
    <xsd:element name="MediaServiceSearchProperties" ma:index="17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8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c41006a-a77d-4176-889f-ee347698e57b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c144bca7-5623-442a-8759-be0f6b54a423" xsi:nil="true"/>
  </documentManagement>
</p:properties>
</file>

<file path=customXml/itemProps1.xml><?xml version="1.0" encoding="utf-8"?>
<ds:datastoreItem xmlns:ds="http://schemas.openxmlformats.org/officeDocument/2006/customXml" ds:itemID="{6482030B-11EA-46B0-A544-246F72EF18C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144bca7-5623-442a-8759-be0f6b54a423"/>
    <ds:schemaRef ds:uri="cc41006a-a77d-4176-889f-ee347698e57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5AB18C4-CD63-4E85-99E4-470CC5938C3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9C09D02-2191-44E6-AE4C-BC4941C61352}">
  <ds:schemaRefs>
    <ds:schemaRef ds:uri="http://www.w3.org/XML/1998/namespace"/>
    <ds:schemaRef ds:uri="http://schemas.microsoft.com/office/2006/documentManagement/types"/>
    <ds:schemaRef ds:uri="http://purl.org/dc/elements/1.1/"/>
    <ds:schemaRef ds:uri="http://purl.org/dc/terms/"/>
    <ds:schemaRef ds:uri="cc41006a-a77d-4176-889f-ee347698e57b"/>
    <ds:schemaRef ds:uri="c144bca7-5623-442a-8759-be0f6b54a423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2157</TotalTime>
  <Words>287</Words>
  <Application>Microsoft Office PowerPoint</Application>
  <PresentationFormat>On-screen Show (4:3)</PresentationFormat>
  <Paragraphs>68</Paragraphs>
  <Slides>42</Slides>
  <Notes>1</Notes>
  <HiddenSlides>0</HiddenSlides>
  <MMClips>3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8" baseType="lpstr">
      <vt:lpstr>Aptos</vt:lpstr>
      <vt:lpstr>Arial</vt:lpstr>
      <vt:lpstr>Arial Black</vt:lpstr>
      <vt:lpstr>Century Gothic</vt:lpstr>
      <vt:lpstr>Wingdings 3</vt:lpstr>
      <vt:lpstr>Ion Boardroom</vt:lpstr>
      <vt:lpstr>PowerPoint Presentation</vt:lpstr>
      <vt:lpstr>Optimal State of living Mobile App</vt:lpstr>
      <vt:lpstr>Team members  </vt:lpstr>
      <vt:lpstr>Introduction</vt:lpstr>
      <vt:lpstr>Problem Statement</vt:lpstr>
      <vt:lpstr>Solution</vt:lpstr>
      <vt:lpstr>Key features</vt:lpstr>
      <vt:lpstr>Technology Stack</vt:lpstr>
      <vt:lpstr>Create Account Screen</vt:lpstr>
      <vt:lpstr>PowerPoint Presentation</vt:lpstr>
      <vt:lpstr>user interface </vt:lpstr>
      <vt:lpstr>User Page </vt:lpstr>
      <vt:lpstr>Assessment</vt:lpstr>
      <vt:lpstr>After Assessment</vt:lpstr>
      <vt:lpstr>Exercises </vt:lpstr>
      <vt:lpstr>Breathing exercises</vt:lpstr>
      <vt:lpstr>Movies</vt:lpstr>
      <vt:lpstr>Foods</vt:lpstr>
      <vt:lpstr>Videos </vt:lpstr>
      <vt:lpstr>History</vt:lpstr>
      <vt:lpstr>PowerPoint Presentation</vt:lpstr>
      <vt:lpstr>Provider interface </vt:lpstr>
      <vt:lpstr>Login Screen</vt:lpstr>
      <vt:lpstr>Forget password feature </vt:lpstr>
      <vt:lpstr>Provider Home page </vt:lpstr>
      <vt:lpstr>Addition Page  </vt:lpstr>
      <vt:lpstr>Search button </vt:lpstr>
      <vt:lpstr>Client Addition  </vt:lpstr>
      <vt:lpstr>Client Added </vt:lpstr>
      <vt:lpstr>Client already exist_Case </vt:lpstr>
      <vt:lpstr>Remove clients </vt:lpstr>
      <vt:lpstr>View Clients  </vt:lpstr>
      <vt:lpstr>Client Details </vt:lpstr>
      <vt:lpstr>Settings Page </vt:lpstr>
      <vt:lpstr>PowerPoint Presentation</vt:lpstr>
      <vt:lpstr>BACKEND WORKSPACE </vt:lpstr>
      <vt:lpstr>PowerPoint Presentation</vt:lpstr>
      <vt:lpstr>PowerPoint Presentation</vt:lpstr>
      <vt:lpstr>PowerPoint Presentation</vt:lpstr>
      <vt:lpstr>PowerPoint Presentation</vt:lpstr>
      <vt:lpstr>Challenges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Alaa Abushawer</dc:creator>
  <cp:lastModifiedBy>MOHAMED NEZAR GHARAIBEH</cp:lastModifiedBy>
  <cp:revision>16</cp:revision>
  <dcterms:created xsi:type="dcterms:W3CDTF">2024-12-27T16:21:08Z</dcterms:created>
  <dcterms:modified xsi:type="dcterms:W3CDTF">2024-12-30T06:33:45Z</dcterms:modified>
</cp:coreProperties>
</file>